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6"/>
  </p:notesMasterIdLst>
  <p:sldIdLst>
    <p:sldId id="257" r:id="rId5"/>
  </p:sldIdLst>
  <p:sldSz cx="51206400" cy="32918400"/>
  <p:notesSz cx="6858000" cy="9144000"/>
  <p:defaultTextStyle>
    <a:defPPr>
      <a:defRPr lang="en-US"/>
    </a:defPPr>
    <a:lvl1pPr marL="0" algn="l" defTabSz="4037990" rtl="0" eaLnBrk="1" latinLnBrk="0" hangingPunct="1">
      <a:defRPr sz="7949" kern="1200">
        <a:solidFill>
          <a:schemeClr val="tx1"/>
        </a:solidFill>
        <a:latin typeface="+mn-lt"/>
        <a:ea typeface="+mn-ea"/>
        <a:cs typeface="+mn-cs"/>
      </a:defRPr>
    </a:lvl1pPr>
    <a:lvl2pPr marL="2018995" algn="l" defTabSz="4037990" rtl="0" eaLnBrk="1" latinLnBrk="0" hangingPunct="1">
      <a:defRPr sz="7949" kern="1200">
        <a:solidFill>
          <a:schemeClr val="tx1"/>
        </a:solidFill>
        <a:latin typeface="+mn-lt"/>
        <a:ea typeface="+mn-ea"/>
        <a:cs typeface="+mn-cs"/>
      </a:defRPr>
    </a:lvl2pPr>
    <a:lvl3pPr marL="4037990" algn="l" defTabSz="4037990" rtl="0" eaLnBrk="1" latinLnBrk="0" hangingPunct="1">
      <a:defRPr sz="7949" kern="1200">
        <a:solidFill>
          <a:schemeClr val="tx1"/>
        </a:solidFill>
        <a:latin typeface="+mn-lt"/>
        <a:ea typeface="+mn-ea"/>
        <a:cs typeface="+mn-cs"/>
      </a:defRPr>
    </a:lvl3pPr>
    <a:lvl4pPr marL="6056986" algn="l" defTabSz="4037990" rtl="0" eaLnBrk="1" latinLnBrk="0" hangingPunct="1">
      <a:defRPr sz="7949" kern="1200">
        <a:solidFill>
          <a:schemeClr val="tx1"/>
        </a:solidFill>
        <a:latin typeface="+mn-lt"/>
        <a:ea typeface="+mn-ea"/>
        <a:cs typeface="+mn-cs"/>
      </a:defRPr>
    </a:lvl4pPr>
    <a:lvl5pPr marL="8075981" algn="l" defTabSz="4037990" rtl="0" eaLnBrk="1" latinLnBrk="0" hangingPunct="1">
      <a:defRPr sz="7949" kern="1200">
        <a:solidFill>
          <a:schemeClr val="tx1"/>
        </a:solidFill>
        <a:latin typeface="+mn-lt"/>
        <a:ea typeface="+mn-ea"/>
        <a:cs typeface="+mn-cs"/>
      </a:defRPr>
    </a:lvl5pPr>
    <a:lvl6pPr marL="10094976" algn="l" defTabSz="4037990" rtl="0" eaLnBrk="1" latinLnBrk="0" hangingPunct="1">
      <a:defRPr sz="7949" kern="1200">
        <a:solidFill>
          <a:schemeClr val="tx1"/>
        </a:solidFill>
        <a:latin typeface="+mn-lt"/>
        <a:ea typeface="+mn-ea"/>
        <a:cs typeface="+mn-cs"/>
      </a:defRPr>
    </a:lvl6pPr>
    <a:lvl7pPr marL="12113971" algn="l" defTabSz="4037990" rtl="0" eaLnBrk="1" latinLnBrk="0" hangingPunct="1">
      <a:defRPr sz="7949" kern="1200">
        <a:solidFill>
          <a:schemeClr val="tx1"/>
        </a:solidFill>
        <a:latin typeface="+mn-lt"/>
        <a:ea typeface="+mn-ea"/>
        <a:cs typeface="+mn-cs"/>
      </a:defRPr>
    </a:lvl7pPr>
    <a:lvl8pPr marL="14132966" algn="l" defTabSz="4037990" rtl="0" eaLnBrk="1" latinLnBrk="0" hangingPunct="1">
      <a:defRPr sz="7949" kern="1200">
        <a:solidFill>
          <a:schemeClr val="tx1"/>
        </a:solidFill>
        <a:latin typeface="+mn-lt"/>
        <a:ea typeface="+mn-ea"/>
        <a:cs typeface="+mn-cs"/>
      </a:defRPr>
    </a:lvl8pPr>
    <a:lvl9pPr marL="16151962" algn="l" defTabSz="4037990" rtl="0" eaLnBrk="1" latinLnBrk="0" hangingPunct="1">
      <a:defRPr sz="794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Angel" initials="AA" lastIdx="1" clrIdx="0">
    <p:extLst>
      <p:ext uri="{19B8F6BF-5375-455C-9EA6-DF929625EA0E}">
        <p15:presenceInfo xmlns:p15="http://schemas.microsoft.com/office/powerpoint/2012/main" userId="S-1-5-21-1630766965-14560760-1228025406-7046" providerId="AD"/>
      </p:ext>
    </p:extLst>
  </p:cmAuthor>
  <p:cmAuthor id="2" name="Kwashie Kudiabor" initials="KK" lastIdx="3" clrIdx="1">
    <p:extLst>
      <p:ext uri="{19B8F6BF-5375-455C-9EA6-DF929625EA0E}">
        <p15:presenceInfo xmlns:p15="http://schemas.microsoft.com/office/powerpoint/2012/main" userId="Kwashie Kudiabor" providerId="None"/>
      </p:ext>
    </p:extLst>
  </p:cmAuthor>
  <p:cmAuthor id="3" name="Maryanne Ombija" initials="MO" lastIdx="4" clrIdx="2">
    <p:extLst>
      <p:ext uri="{19B8F6BF-5375-455C-9EA6-DF929625EA0E}">
        <p15:presenceInfo xmlns:p15="http://schemas.microsoft.com/office/powerpoint/2012/main" userId="S-1-5-21-1630766965-14560760-1228025406-16015" providerId="AD"/>
      </p:ext>
    </p:extLst>
  </p:cmAuthor>
  <p:cmAuthor id="4" name="Kim, Evelyn J. (CDC/DDPHSIS/CGH/DGHT)" initials="KEJ(" lastIdx="5" clrIdx="3">
    <p:extLst>
      <p:ext uri="{19B8F6BF-5375-455C-9EA6-DF929625EA0E}">
        <p15:presenceInfo xmlns:p15="http://schemas.microsoft.com/office/powerpoint/2012/main" userId="S::GVH5@cdc.gov::bd021e0a-9366-49bf-b4c6-1c852533b725" providerId="AD"/>
      </p:ext>
    </p:extLst>
  </p:cmAuthor>
  <p:cmAuthor id="5" name="Maida, Alice (CDC/DDPHSIS/CGH/DGHT)" initials="MA(" lastIdx="3" clrIdx="4">
    <p:extLst>
      <p:ext uri="{19B8F6BF-5375-455C-9EA6-DF929625EA0E}">
        <p15:presenceInfo xmlns:p15="http://schemas.microsoft.com/office/powerpoint/2012/main" userId="S::vzn8@cdc.gov::fd6b3da7-d776-41ed-92a1-820f6fba4c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6333"/>
    <a:srgbClr val="538C8D"/>
    <a:srgbClr val="2E8B7D"/>
    <a:srgbClr val="C49500"/>
    <a:srgbClr val="FFD347"/>
    <a:srgbClr val="00246C"/>
    <a:srgbClr val="194788"/>
    <a:srgbClr val="5FB0B5"/>
    <a:srgbClr val="F452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635" autoAdjust="0"/>
    <p:restoredTop sz="89450" autoAdjust="0"/>
  </p:normalViewPr>
  <p:slideViewPr>
    <p:cSldViewPr snapToGrid="0" snapToObjects="1">
      <p:cViewPr varScale="1">
        <p:scale>
          <a:sx n="21" d="100"/>
          <a:sy n="21" d="100"/>
        </p:scale>
        <p:origin x="2214" y="108"/>
      </p:cViewPr>
      <p:guideLst/>
    </p:cSldViewPr>
  </p:slideViewPr>
  <p:notesTextViewPr>
    <p:cViewPr>
      <p:scale>
        <a:sx n="3" d="2"/>
        <a:sy n="3" d="2"/>
      </p:scale>
      <p:origin x="0" y="0"/>
    </p:cViewPr>
  </p:notesTextViewPr>
  <p:sorterViewPr>
    <p:cViewPr>
      <p:scale>
        <a:sx n="45" d="100"/>
        <a:sy n="45" d="100"/>
      </p:scale>
      <p:origin x="0" y="-10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a:t>Viral load suppression by age and sex</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Sheet1!$F$2</c:f>
              <c:strCache>
                <c:ptCount val="1"/>
                <c:pt idx="0">
                  <c:v>VL Suppressed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800" b="1"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Sheet1!$D$3:$E$6</c:f>
              <c:multiLvlStrCache>
                <c:ptCount val="4"/>
                <c:lvl>
                  <c:pt idx="0">
                    <c:v>10-14</c:v>
                  </c:pt>
                  <c:pt idx="1">
                    <c:v>15-19</c:v>
                  </c:pt>
                  <c:pt idx="2">
                    <c:v>Female</c:v>
                  </c:pt>
                  <c:pt idx="3">
                    <c:v>Male</c:v>
                  </c:pt>
                </c:lvl>
                <c:lvl>
                  <c:pt idx="0">
                    <c:v>Age Groups</c:v>
                  </c:pt>
                  <c:pt idx="2">
                    <c:v>Sex</c:v>
                  </c:pt>
                </c:lvl>
              </c:multiLvlStrCache>
            </c:multiLvlStrRef>
          </c:cat>
          <c:val>
            <c:numRef>
              <c:f>Sheet1!$F$3:$F$6</c:f>
              <c:numCache>
                <c:formatCode>0%</c:formatCode>
                <c:ptCount val="4"/>
                <c:pt idx="0">
                  <c:v>0.69</c:v>
                </c:pt>
                <c:pt idx="1">
                  <c:v>0.71</c:v>
                </c:pt>
                <c:pt idx="2">
                  <c:v>0.72</c:v>
                </c:pt>
                <c:pt idx="3">
                  <c:v>0.69</c:v>
                </c:pt>
              </c:numCache>
            </c:numRef>
          </c:val>
          <c:extLst>
            <c:ext xmlns:c16="http://schemas.microsoft.com/office/drawing/2014/chart" uri="{C3380CC4-5D6E-409C-BE32-E72D297353CC}">
              <c16:uniqueId val="{00000000-E5B8-40B8-B415-82AFE5CC82F6}"/>
            </c:ext>
          </c:extLst>
        </c:ser>
        <c:ser>
          <c:idx val="1"/>
          <c:order val="1"/>
          <c:tx>
            <c:strRef>
              <c:f>Sheet1!$G$2</c:f>
              <c:strCache>
                <c:ptCount val="1"/>
                <c:pt idx="0">
                  <c:v>VL Unsuppressed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800" b="1"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Sheet1!$D$3:$E$6</c:f>
              <c:multiLvlStrCache>
                <c:ptCount val="4"/>
                <c:lvl>
                  <c:pt idx="0">
                    <c:v>10-14</c:v>
                  </c:pt>
                  <c:pt idx="1">
                    <c:v>15-19</c:v>
                  </c:pt>
                  <c:pt idx="2">
                    <c:v>Female</c:v>
                  </c:pt>
                  <c:pt idx="3">
                    <c:v>Male</c:v>
                  </c:pt>
                </c:lvl>
                <c:lvl>
                  <c:pt idx="0">
                    <c:v>Age Groups</c:v>
                  </c:pt>
                  <c:pt idx="2">
                    <c:v>Sex</c:v>
                  </c:pt>
                </c:lvl>
              </c:multiLvlStrCache>
            </c:multiLvlStrRef>
          </c:cat>
          <c:val>
            <c:numRef>
              <c:f>Sheet1!$G$3:$G$6</c:f>
              <c:numCache>
                <c:formatCode>0%</c:formatCode>
                <c:ptCount val="4"/>
                <c:pt idx="0">
                  <c:v>0.31</c:v>
                </c:pt>
                <c:pt idx="1">
                  <c:v>0.28999999999999998</c:v>
                </c:pt>
                <c:pt idx="2">
                  <c:v>0.28000000000000003</c:v>
                </c:pt>
                <c:pt idx="3">
                  <c:v>0.31</c:v>
                </c:pt>
              </c:numCache>
            </c:numRef>
          </c:val>
          <c:extLst>
            <c:ext xmlns:c16="http://schemas.microsoft.com/office/drawing/2014/chart" uri="{C3380CC4-5D6E-409C-BE32-E72D297353CC}">
              <c16:uniqueId val="{00000001-E5B8-40B8-B415-82AFE5CC82F6}"/>
            </c:ext>
          </c:extLst>
        </c:ser>
        <c:dLbls>
          <c:dLblPos val="outEnd"/>
          <c:showLegendKey val="0"/>
          <c:showVal val="1"/>
          <c:showCatName val="0"/>
          <c:showSerName val="0"/>
          <c:showPercent val="0"/>
          <c:showBubbleSize val="0"/>
        </c:dLbls>
        <c:gapWidth val="219"/>
        <c:overlap val="-27"/>
        <c:axId val="2000080607"/>
        <c:axId val="2000705151"/>
      </c:barChart>
      <c:catAx>
        <c:axId val="2000080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de-DE"/>
          </a:p>
        </c:txPr>
        <c:crossAx val="2000705151"/>
        <c:crosses val="autoZero"/>
        <c:auto val="1"/>
        <c:lblAlgn val="ctr"/>
        <c:lblOffset val="100"/>
        <c:noMultiLvlLbl val="0"/>
      </c:catAx>
      <c:valAx>
        <c:axId val="20007051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r>
                  <a:rPr lang="en-US" sz="4000"/>
                  <a:t>Percentage</a:t>
                </a:r>
              </a:p>
            </c:rich>
          </c:tx>
          <c:overlay val="0"/>
          <c:spPr>
            <a:noFill/>
            <a:ln>
              <a:noFill/>
            </a:ln>
            <a:effectLst/>
          </c:spPr>
          <c:txPr>
            <a:bodyPr rot="-540000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de-DE"/>
          </a:p>
        </c:txPr>
        <c:crossAx val="2000080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sz="2400"/>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31259-AE1E-BD46-8E60-DE04450527B7}" type="datetimeFigureOut">
              <a:rPr lang="en-US" smtClean="0"/>
              <a:t>7/2/2020</a:t>
            </a:fld>
            <a:endParaRPr lang="en-US"/>
          </a:p>
        </p:txBody>
      </p:sp>
      <p:sp>
        <p:nvSpPr>
          <p:cNvPr id="4" name="Slide Image Placeholder 3"/>
          <p:cNvSpPr>
            <a:spLocks noGrp="1" noRot="1" noChangeAspect="1"/>
          </p:cNvSpPr>
          <p:nvPr>
            <p:ph type="sldImg" idx="2"/>
          </p:nvPr>
        </p:nvSpPr>
        <p:spPr>
          <a:xfrm>
            <a:off x="1028700" y="1143000"/>
            <a:ext cx="48006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441CE-4179-6D48-80C0-FD7A4657C601}" type="slidenum">
              <a:rPr lang="en-US" smtClean="0"/>
              <a:t>‹Nr.›</a:t>
            </a:fld>
            <a:endParaRPr lang="en-US"/>
          </a:p>
        </p:txBody>
      </p:sp>
    </p:spTree>
    <p:extLst>
      <p:ext uri="{BB962C8B-B14F-4D97-AF65-F5344CB8AC3E}">
        <p14:creationId xmlns:p14="http://schemas.microsoft.com/office/powerpoint/2010/main" val="2095501150"/>
      </p:ext>
    </p:extLst>
  </p:cSld>
  <p:clrMap bg1="lt1" tx1="dk1" bg2="lt2" tx2="dk2" accent1="accent1" accent2="accent2" accent3="accent3" accent4="accent4" accent5="accent5" accent6="accent6" hlink="hlink" folHlink="folHlink"/>
  <p:notesStyle>
    <a:lvl1pPr marL="0" algn="l" defTabSz="4037990" rtl="0" eaLnBrk="1" latinLnBrk="0" hangingPunct="1">
      <a:defRPr sz="5299" kern="1200">
        <a:solidFill>
          <a:schemeClr val="tx1"/>
        </a:solidFill>
        <a:latin typeface="+mn-lt"/>
        <a:ea typeface="+mn-ea"/>
        <a:cs typeface="+mn-cs"/>
      </a:defRPr>
    </a:lvl1pPr>
    <a:lvl2pPr marL="2018995" algn="l" defTabSz="4037990" rtl="0" eaLnBrk="1" latinLnBrk="0" hangingPunct="1">
      <a:defRPr sz="5299" kern="1200">
        <a:solidFill>
          <a:schemeClr val="tx1"/>
        </a:solidFill>
        <a:latin typeface="+mn-lt"/>
        <a:ea typeface="+mn-ea"/>
        <a:cs typeface="+mn-cs"/>
      </a:defRPr>
    </a:lvl2pPr>
    <a:lvl3pPr marL="4037990" algn="l" defTabSz="4037990" rtl="0" eaLnBrk="1" latinLnBrk="0" hangingPunct="1">
      <a:defRPr sz="5299" kern="1200">
        <a:solidFill>
          <a:schemeClr val="tx1"/>
        </a:solidFill>
        <a:latin typeface="+mn-lt"/>
        <a:ea typeface="+mn-ea"/>
        <a:cs typeface="+mn-cs"/>
      </a:defRPr>
    </a:lvl3pPr>
    <a:lvl4pPr marL="6056986" algn="l" defTabSz="4037990" rtl="0" eaLnBrk="1" latinLnBrk="0" hangingPunct="1">
      <a:defRPr sz="5299" kern="1200">
        <a:solidFill>
          <a:schemeClr val="tx1"/>
        </a:solidFill>
        <a:latin typeface="+mn-lt"/>
        <a:ea typeface="+mn-ea"/>
        <a:cs typeface="+mn-cs"/>
      </a:defRPr>
    </a:lvl4pPr>
    <a:lvl5pPr marL="8075981" algn="l" defTabSz="4037990" rtl="0" eaLnBrk="1" latinLnBrk="0" hangingPunct="1">
      <a:defRPr sz="5299" kern="1200">
        <a:solidFill>
          <a:schemeClr val="tx1"/>
        </a:solidFill>
        <a:latin typeface="+mn-lt"/>
        <a:ea typeface="+mn-ea"/>
        <a:cs typeface="+mn-cs"/>
      </a:defRPr>
    </a:lvl5pPr>
    <a:lvl6pPr marL="10094976" algn="l" defTabSz="4037990" rtl="0" eaLnBrk="1" latinLnBrk="0" hangingPunct="1">
      <a:defRPr sz="5299" kern="1200">
        <a:solidFill>
          <a:schemeClr val="tx1"/>
        </a:solidFill>
        <a:latin typeface="+mn-lt"/>
        <a:ea typeface="+mn-ea"/>
        <a:cs typeface="+mn-cs"/>
      </a:defRPr>
    </a:lvl6pPr>
    <a:lvl7pPr marL="12113971" algn="l" defTabSz="4037990" rtl="0" eaLnBrk="1" latinLnBrk="0" hangingPunct="1">
      <a:defRPr sz="5299" kern="1200">
        <a:solidFill>
          <a:schemeClr val="tx1"/>
        </a:solidFill>
        <a:latin typeface="+mn-lt"/>
        <a:ea typeface="+mn-ea"/>
        <a:cs typeface="+mn-cs"/>
      </a:defRPr>
    </a:lvl7pPr>
    <a:lvl8pPr marL="14132966" algn="l" defTabSz="4037990" rtl="0" eaLnBrk="1" latinLnBrk="0" hangingPunct="1">
      <a:defRPr sz="5299" kern="1200">
        <a:solidFill>
          <a:schemeClr val="tx1"/>
        </a:solidFill>
        <a:latin typeface="+mn-lt"/>
        <a:ea typeface="+mn-ea"/>
        <a:cs typeface="+mn-cs"/>
      </a:defRPr>
    </a:lvl8pPr>
    <a:lvl9pPr marL="16151962" algn="l" defTabSz="4037990" rtl="0" eaLnBrk="1" latinLnBrk="0" hangingPunct="1">
      <a:defRPr sz="52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441CE-4179-6D48-80C0-FD7A4657C601}" type="slidenum">
              <a:rPr lang="en-US" smtClean="0"/>
              <a:t>1</a:t>
            </a:fld>
            <a:endParaRPr lang="en-US"/>
          </a:p>
        </p:txBody>
      </p:sp>
    </p:spTree>
    <p:extLst>
      <p:ext uri="{BB962C8B-B14F-4D97-AF65-F5344CB8AC3E}">
        <p14:creationId xmlns:p14="http://schemas.microsoft.com/office/powerpoint/2010/main" val="405232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7F246-4286-0E48-9FA3-CDEC9E975C9A}"/>
              </a:ext>
            </a:extLst>
          </p:cNvPr>
          <p:cNvSpPr>
            <a:spLocks noGrp="1"/>
          </p:cNvSpPr>
          <p:nvPr>
            <p:ph type="ctrTitle"/>
          </p:nvPr>
        </p:nvSpPr>
        <p:spPr>
          <a:xfrm>
            <a:off x="6400800" y="5387342"/>
            <a:ext cx="38404800" cy="11460480"/>
          </a:xfrm>
        </p:spPr>
        <p:txBody>
          <a:bodyPr anchor="b"/>
          <a:lstStyle>
            <a:lvl1pPr algn="ctr">
              <a:defRPr sz="25200"/>
            </a:lvl1pPr>
          </a:lstStyle>
          <a:p>
            <a:r>
              <a:rPr lang="en-US" dirty="0"/>
              <a:t>Click to edit Master title style</a:t>
            </a:r>
          </a:p>
        </p:txBody>
      </p:sp>
      <p:sp>
        <p:nvSpPr>
          <p:cNvPr id="3" name="Subtitle 2">
            <a:extLst>
              <a:ext uri="{FF2B5EF4-FFF2-40B4-BE49-F238E27FC236}">
                <a16:creationId xmlns:a16="http://schemas.microsoft.com/office/drawing/2014/main" id="{41555A60-3945-EC4E-A7C8-7753F89CDB03}"/>
              </a:ext>
            </a:extLst>
          </p:cNvPr>
          <p:cNvSpPr>
            <a:spLocks noGrp="1"/>
          </p:cNvSpPr>
          <p:nvPr>
            <p:ph type="subTitle" idx="1"/>
          </p:nvPr>
        </p:nvSpPr>
        <p:spPr>
          <a:xfrm>
            <a:off x="6400800" y="17289782"/>
            <a:ext cx="384048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p>
        </p:txBody>
      </p:sp>
      <p:sp>
        <p:nvSpPr>
          <p:cNvPr id="4" name="Date Placeholder 3">
            <a:extLst>
              <a:ext uri="{FF2B5EF4-FFF2-40B4-BE49-F238E27FC236}">
                <a16:creationId xmlns:a16="http://schemas.microsoft.com/office/drawing/2014/main" id="{7D07774B-1D48-F047-8587-1AA9A4165D41}"/>
              </a:ext>
            </a:extLst>
          </p:cNvPr>
          <p:cNvSpPr>
            <a:spLocks noGrp="1"/>
          </p:cNvSpPr>
          <p:nvPr>
            <p:ph type="dt" sz="half" idx="10"/>
          </p:nvPr>
        </p:nvSpPr>
        <p:spPr/>
        <p:txBody>
          <a:bodyPr/>
          <a:lstStyle/>
          <a:p>
            <a:fld id="{3E94A7D2-89E8-7F42-BDE6-04DC22BA2D05}" type="datetimeFigureOut">
              <a:rPr lang="en-US" smtClean="0"/>
              <a:t>7/2/2020</a:t>
            </a:fld>
            <a:endParaRPr lang="en-US"/>
          </a:p>
        </p:txBody>
      </p:sp>
      <p:sp>
        <p:nvSpPr>
          <p:cNvPr id="5" name="Footer Placeholder 4">
            <a:extLst>
              <a:ext uri="{FF2B5EF4-FFF2-40B4-BE49-F238E27FC236}">
                <a16:creationId xmlns:a16="http://schemas.microsoft.com/office/drawing/2014/main" id="{54DC9F5F-80F8-4A4B-8D88-87EB8C4A5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E6508-EE28-DF4C-BEC3-5F42CA25FEF2}"/>
              </a:ext>
            </a:extLst>
          </p:cNvPr>
          <p:cNvSpPr>
            <a:spLocks noGrp="1"/>
          </p:cNvSpPr>
          <p:nvPr>
            <p:ph type="sldNum" sz="quarter" idx="12"/>
          </p:nvPr>
        </p:nvSpPr>
        <p:spPr/>
        <p:txBody>
          <a:bodyPr/>
          <a:lstStyle/>
          <a:p>
            <a:fld id="{D4AA6D1D-199C-0149-BDB7-9696338E0133}" type="slidenum">
              <a:rPr lang="en-US" smtClean="0"/>
              <a:t>‹Nr.›</a:t>
            </a:fld>
            <a:endParaRPr lang="en-US"/>
          </a:p>
        </p:txBody>
      </p:sp>
    </p:spTree>
    <p:extLst>
      <p:ext uri="{BB962C8B-B14F-4D97-AF65-F5344CB8AC3E}">
        <p14:creationId xmlns:p14="http://schemas.microsoft.com/office/powerpoint/2010/main" val="173241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BF7F6-3E16-8444-9D55-F0AD6F7162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047554-F31E-6C4D-B3AA-A4847F0940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D845A-1597-5746-8099-C6ED65CEB745}"/>
              </a:ext>
            </a:extLst>
          </p:cNvPr>
          <p:cNvSpPr>
            <a:spLocks noGrp="1"/>
          </p:cNvSpPr>
          <p:nvPr>
            <p:ph type="dt" sz="half" idx="10"/>
          </p:nvPr>
        </p:nvSpPr>
        <p:spPr/>
        <p:txBody>
          <a:bodyPr/>
          <a:lstStyle/>
          <a:p>
            <a:fld id="{3E94A7D2-89E8-7F42-BDE6-04DC22BA2D05}" type="datetimeFigureOut">
              <a:rPr lang="en-US" smtClean="0"/>
              <a:t>7/2/2020</a:t>
            </a:fld>
            <a:endParaRPr lang="en-US"/>
          </a:p>
        </p:txBody>
      </p:sp>
      <p:sp>
        <p:nvSpPr>
          <p:cNvPr id="5" name="Footer Placeholder 4">
            <a:extLst>
              <a:ext uri="{FF2B5EF4-FFF2-40B4-BE49-F238E27FC236}">
                <a16:creationId xmlns:a16="http://schemas.microsoft.com/office/drawing/2014/main" id="{470D0FC9-26AD-DD4A-8F7D-5126BA30B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893C8-EB6B-0F4B-8E5F-FC0CA3A93981}"/>
              </a:ext>
            </a:extLst>
          </p:cNvPr>
          <p:cNvSpPr>
            <a:spLocks noGrp="1"/>
          </p:cNvSpPr>
          <p:nvPr>
            <p:ph type="sldNum" sz="quarter" idx="12"/>
          </p:nvPr>
        </p:nvSpPr>
        <p:spPr/>
        <p:txBody>
          <a:bodyPr/>
          <a:lstStyle/>
          <a:p>
            <a:fld id="{D4AA6D1D-199C-0149-BDB7-9696338E0133}" type="slidenum">
              <a:rPr lang="en-US" smtClean="0"/>
              <a:t>‹Nr.›</a:t>
            </a:fld>
            <a:endParaRPr lang="en-US"/>
          </a:p>
        </p:txBody>
      </p:sp>
    </p:spTree>
    <p:extLst>
      <p:ext uri="{BB962C8B-B14F-4D97-AF65-F5344CB8AC3E}">
        <p14:creationId xmlns:p14="http://schemas.microsoft.com/office/powerpoint/2010/main" val="81139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DA6DFE-D37D-D34B-A261-B322DEFE05D7}"/>
              </a:ext>
            </a:extLst>
          </p:cNvPr>
          <p:cNvSpPr>
            <a:spLocks noGrp="1"/>
          </p:cNvSpPr>
          <p:nvPr>
            <p:ph type="title" orient="vert"/>
          </p:nvPr>
        </p:nvSpPr>
        <p:spPr>
          <a:xfrm>
            <a:off x="36644580" y="1752600"/>
            <a:ext cx="11041380" cy="278968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0D3BF7-6820-4749-AD87-58F93AACF655}"/>
              </a:ext>
            </a:extLst>
          </p:cNvPr>
          <p:cNvSpPr>
            <a:spLocks noGrp="1"/>
          </p:cNvSpPr>
          <p:nvPr>
            <p:ph type="body" orient="vert" idx="1"/>
          </p:nvPr>
        </p:nvSpPr>
        <p:spPr>
          <a:xfrm>
            <a:off x="3520440" y="1752600"/>
            <a:ext cx="3248406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E603E-CA11-2043-864A-4BEB3962782B}"/>
              </a:ext>
            </a:extLst>
          </p:cNvPr>
          <p:cNvSpPr>
            <a:spLocks noGrp="1"/>
          </p:cNvSpPr>
          <p:nvPr>
            <p:ph type="dt" sz="half" idx="10"/>
          </p:nvPr>
        </p:nvSpPr>
        <p:spPr/>
        <p:txBody>
          <a:bodyPr/>
          <a:lstStyle/>
          <a:p>
            <a:fld id="{3E94A7D2-89E8-7F42-BDE6-04DC22BA2D05}" type="datetimeFigureOut">
              <a:rPr lang="en-US" smtClean="0"/>
              <a:t>7/2/2020</a:t>
            </a:fld>
            <a:endParaRPr lang="en-US"/>
          </a:p>
        </p:txBody>
      </p:sp>
      <p:sp>
        <p:nvSpPr>
          <p:cNvPr id="5" name="Footer Placeholder 4">
            <a:extLst>
              <a:ext uri="{FF2B5EF4-FFF2-40B4-BE49-F238E27FC236}">
                <a16:creationId xmlns:a16="http://schemas.microsoft.com/office/drawing/2014/main" id="{F6D77183-1B12-0A49-A39B-5807EEF68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0B7A21-CB0E-E749-8BB5-F899FAD48BE7}"/>
              </a:ext>
            </a:extLst>
          </p:cNvPr>
          <p:cNvSpPr>
            <a:spLocks noGrp="1"/>
          </p:cNvSpPr>
          <p:nvPr>
            <p:ph type="sldNum" sz="quarter" idx="12"/>
          </p:nvPr>
        </p:nvSpPr>
        <p:spPr/>
        <p:txBody>
          <a:bodyPr/>
          <a:lstStyle/>
          <a:p>
            <a:fld id="{D4AA6D1D-199C-0149-BDB7-9696338E0133}" type="slidenum">
              <a:rPr lang="en-US" smtClean="0"/>
              <a:t>‹Nr.›</a:t>
            </a:fld>
            <a:endParaRPr lang="en-US"/>
          </a:p>
        </p:txBody>
      </p:sp>
    </p:spTree>
    <p:extLst>
      <p:ext uri="{BB962C8B-B14F-4D97-AF65-F5344CB8AC3E}">
        <p14:creationId xmlns:p14="http://schemas.microsoft.com/office/powerpoint/2010/main" val="382154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7FAB0-C489-9F41-8CAD-3152EBC286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E5680E-D0EA-584D-BCFB-31EDA39D9C3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49BDB-98A9-8B4C-BA0E-601D960202FA}"/>
              </a:ext>
            </a:extLst>
          </p:cNvPr>
          <p:cNvSpPr>
            <a:spLocks noGrp="1"/>
          </p:cNvSpPr>
          <p:nvPr>
            <p:ph type="dt" sz="half" idx="10"/>
          </p:nvPr>
        </p:nvSpPr>
        <p:spPr/>
        <p:txBody>
          <a:bodyPr/>
          <a:lstStyle/>
          <a:p>
            <a:fld id="{3E94A7D2-89E8-7F42-BDE6-04DC22BA2D05}" type="datetimeFigureOut">
              <a:rPr lang="en-US" smtClean="0"/>
              <a:t>7/2/2020</a:t>
            </a:fld>
            <a:endParaRPr lang="en-US"/>
          </a:p>
        </p:txBody>
      </p:sp>
      <p:sp>
        <p:nvSpPr>
          <p:cNvPr id="5" name="Footer Placeholder 4">
            <a:extLst>
              <a:ext uri="{FF2B5EF4-FFF2-40B4-BE49-F238E27FC236}">
                <a16:creationId xmlns:a16="http://schemas.microsoft.com/office/drawing/2014/main" id="{01D6EEE7-5A21-B445-8809-9139615986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6CFAB-5745-4046-AB62-AC0AA0F867C6}"/>
              </a:ext>
            </a:extLst>
          </p:cNvPr>
          <p:cNvSpPr>
            <a:spLocks noGrp="1"/>
          </p:cNvSpPr>
          <p:nvPr>
            <p:ph type="sldNum" sz="quarter" idx="12"/>
          </p:nvPr>
        </p:nvSpPr>
        <p:spPr/>
        <p:txBody>
          <a:bodyPr/>
          <a:lstStyle/>
          <a:p>
            <a:fld id="{D4AA6D1D-199C-0149-BDB7-9696338E0133}" type="slidenum">
              <a:rPr lang="en-US" smtClean="0"/>
              <a:t>‹Nr.›</a:t>
            </a:fld>
            <a:endParaRPr lang="en-US"/>
          </a:p>
        </p:txBody>
      </p:sp>
    </p:spTree>
    <p:extLst>
      <p:ext uri="{BB962C8B-B14F-4D97-AF65-F5344CB8AC3E}">
        <p14:creationId xmlns:p14="http://schemas.microsoft.com/office/powerpoint/2010/main" val="82551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A62B-B6B5-BB4F-BCE2-40EBF1E30893}"/>
              </a:ext>
            </a:extLst>
          </p:cNvPr>
          <p:cNvSpPr>
            <a:spLocks noGrp="1"/>
          </p:cNvSpPr>
          <p:nvPr>
            <p:ph type="title"/>
          </p:nvPr>
        </p:nvSpPr>
        <p:spPr>
          <a:xfrm>
            <a:off x="3493770" y="8206745"/>
            <a:ext cx="44165520" cy="13693138"/>
          </a:xfrm>
        </p:spPr>
        <p:txBody>
          <a:bodyPr anchor="b"/>
          <a:lstStyle>
            <a:lvl1pPr>
              <a:defRPr sz="25200"/>
            </a:lvl1pPr>
          </a:lstStyle>
          <a:p>
            <a:r>
              <a:rPr lang="en-US"/>
              <a:t>Click to edit Master title style</a:t>
            </a:r>
          </a:p>
        </p:txBody>
      </p:sp>
      <p:sp>
        <p:nvSpPr>
          <p:cNvPr id="3" name="Text Placeholder 2">
            <a:extLst>
              <a:ext uri="{FF2B5EF4-FFF2-40B4-BE49-F238E27FC236}">
                <a16:creationId xmlns:a16="http://schemas.microsoft.com/office/drawing/2014/main" id="{AA412C60-8B71-D44F-8278-537594535E20}"/>
              </a:ext>
            </a:extLst>
          </p:cNvPr>
          <p:cNvSpPr>
            <a:spLocks noGrp="1"/>
          </p:cNvSpPr>
          <p:nvPr>
            <p:ph type="body" idx="1"/>
          </p:nvPr>
        </p:nvSpPr>
        <p:spPr>
          <a:xfrm>
            <a:off x="3493770" y="22029425"/>
            <a:ext cx="44165520" cy="7200898"/>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34A622-1532-9841-81C8-A2210451351A}"/>
              </a:ext>
            </a:extLst>
          </p:cNvPr>
          <p:cNvSpPr>
            <a:spLocks noGrp="1"/>
          </p:cNvSpPr>
          <p:nvPr>
            <p:ph type="dt" sz="half" idx="10"/>
          </p:nvPr>
        </p:nvSpPr>
        <p:spPr/>
        <p:txBody>
          <a:bodyPr/>
          <a:lstStyle/>
          <a:p>
            <a:fld id="{3E94A7D2-89E8-7F42-BDE6-04DC22BA2D05}" type="datetimeFigureOut">
              <a:rPr lang="en-US" smtClean="0"/>
              <a:t>7/2/2020</a:t>
            </a:fld>
            <a:endParaRPr lang="en-US"/>
          </a:p>
        </p:txBody>
      </p:sp>
      <p:sp>
        <p:nvSpPr>
          <p:cNvPr id="5" name="Footer Placeholder 4">
            <a:extLst>
              <a:ext uri="{FF2B5EF4-FFF2-40B4-BE49-F238E27FC236}">
                <a16:creationId xmlns:a16="http://schemas.microsoft.com/office/drawing/2014/main" id="{7BB12144-0746-174F-9182-18D151070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FC4D2-96D4-5F43-BC46-F81363C164AA}"/>
              </a:ext>
            </a:extLst>
          </p:cNvPr>
          <p:cNvSpPr>
            <a:spLocks noGrp="1"/>
          </p:cNvSpPr>
          <p:nvPr>
            <p:ph type="sldNum" sz="quarter" idx="12"/>
          </p:nvPr>
        </p:nvSpPr>
        <p:spPr/>
        <p:txBody>
          <a:bodyPr/>
          <a:lstStyle/>
          <a:p>
            <a:fld id="{D4AA6D1D-199C-0149-BDB7-9696338E0133}" type="slidenum">
              <a:rPr lang="en-US" smtClean="0"/>
              <a:t>‹Nr.›</a:t>
            </a:fld>
            <a:endParaRPr lang="en-US"/>
          </a:p>
        </p:txBody>
      </p:sp>
    </p:spTree>
    <p:extLst>
      <p:ext uri="{BB962C8B-B14F-4D97-AF65-F5344CB8AC3E}">
        <p14:creationId xmlns:p14="http://schemas.microsoft.com/office/powerpoint/2010/main" val="390621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ED562-26B6-6944-80CC-65D7FF5DA3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27815D-25E3-2048-A497-6BDBF2AD0680}"/>
              </a:ext>
            </a:extLst>
          </p:cNvPr>
          <p:cNvSpPr>
            <a:spLocks noGrp="1"/>
          </p:cNvSpPr>
          <p:nvPr>
            <p:ph sz="half" idx="1"/>
          </p:nvPr>
        </p:nvSpPr>
        <p:spPr>
          <a:xfrm>
            <a:off x="3520440" y="8763000"/>
            <a:ext cx="2176272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429ECC-1FB0-854F-829D-92C797AFE75F}"/>
              </a:ext>
            </a:extLst>
          </p:cNvPr>
          <p:cNvSpPr>
            <a:spLocks noGrp="1"/>
          </p:cNvSpPr>
          <p:nvPr>
            <p:ph sz="half" idx="2"/>
          </p:nvPr>
        </p:nvSpPr>
        <p:spPr>
          <a:xfrm>
            <a:off x="25923240" y="8763000"/>
            <a:ext cx="2176272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6719B6-5401-424C-82B1-757B09E44C16}"/>
              </a:ext>
            </a:extLst>
          </p:cNvPr>
          <p:cNvSpPr>
            <a:spLocks noGrp="1"/>
          </p:cNvSpPr>
          <p:nvPr>
            <p:ph type="dt" sz="half" idx="10"/>
          </p:nvPr>
        </p:nvSpPr>
        <p:spPr/>
        <p:txBody>
          <a:bodyPr/>
          <a:lstStyle/>
          <a:p>
            <a:fld id="{3E94A7D2-89E8-7F42-BDE6-04DC22BA2D05}" type="datetimeFigureOut">
              <a:rPr lang="en-US" smtClean="0"/>
              <a:t>7/2/2020</a:t>
            </a:fld>
            <a:endParaRPr lang="en-US"/>
          </a:p>
        </p:txBody>
      </p:sp>
      <p:sp>
        <p:nvSpPr>
          <p:cNvPr id="6" name="Footer Placeholder 5">
            <a:extLst>
              <a:ext uri="{FF2B5EF4-FFF2-40B4-BE49-F238E27FC236}">
                <a16:creationId xmlns:a16="http://schemas.microsoft.com/office/drawing/2014/main" id="{EF3DE962-4BD4-0B40-96D9-AECECBC8C5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B6F1B6-5F94-7A48-B813-E0CE8CCFBF77}"/>
              </a:ext>
            </a:extLst>
          </p:cNvPr>
          <p:cNvSpPr>
            <a:spLocks noGrp="1"/>
          </p:cNvSpPr>
          <p:nvPr>
            <p:ph type="sldNum" sz="quarter" idx="12"/>
          </p:nvPr>
        </p:nvSpPr>
        <p:spPr/>
        <p:txBody>
          <a:bodyPr/>
          <a:lstStyle/>
          <a:p>
            <a:fld id="{D4AA6D1D-199C-0149-BDB7-9696338E0133}" type="slidenum">
              <a:rPr lang="en-US" smtClean="0"/>
              <a:t>‹Nr.›</a:t>
            </a:fld>
            <a:endParaRPr lang="en-US"/>
          </a:p>
        </p:txBody>
      </p:sp>
    </p:spTree>
    <p:extLst>
      <p:ext uri="{BB962C8B-B14F-4D97-AF65-F5344CB8AC3E}">
        <p14:creationId xmlns:p14="http://schemas.microsoft.com/office/powerpoint/2010/main" val="348955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44CDD-10F5-1C45-9293-AEF2E35875C3}"/>
              </a:ext>
            </a:extLst>
          </p:cNvPr>
          <p:cNvSpPr>
            <a:spLocks noGrp="1"/>
          </p:cNvSpPr>
          <p:nvPr>
            <p:ph type="title"/>
          </p:nvPr>
        </p:nvSpPr>
        <p:spPr>
          <a:xfrm>
            <a:off x="3527110" y="1752603"/>
            <a:ext cx="44165520" cy="6362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12716B-F9C8-6E40-9653-5CF363B04906}"/>
              </a:ext>
            </a:extLst>
          </p:cNvPr>
          <p:cNvSpPr>
            <a:spLocks noGrp="1"/>
          </p:cNvSpPr>
          <p:nvPr>
            <p:ph type="body" idx="1"/>
          </p:nvPr>
        </p:nvSpPr>
        <p:spPr>
          <a:xfrm>
            <a:off x="3527112" y="8069582"/>
            <a:ext cx="21662705"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4" name="Content Placeholder 3">
            <a:extLst>
              <a:ext uri="{FF2B5EF4-FFF2-40B4-BE49-F238E27FC236}">
                <a16:creationId xmlns:a16="http://schemas.microsoft.com/office/drawing/2014/main" id="{A44707CB-BB4A-2E46-A2A2-7F23FA54B5DD}"/>
              </a:ext>
            </a:extLst>
          </p:cNvPr>
          <p:cNvSpPr>
            <a:spLocks noGrp="1"/>
          </p:cNvSpPr>
          <p:nvPr>
            <p:ph sz="half" idx="2"/>
          </p:nvPr>
        </p:nvSpPr>
        <p:spPr>
          <a:xfrm>
            <a:off x="3527112" y="12024360"/>
            <a:ext cx="21662705"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AC628C-6CD5-A643-A8AC-C8857C8C2D30}"/>
              </a:ext>
            </a:extLst>
          </p:cNvPr>
          <p:cNvSpPr>
            <a:spLocks noGrp="1"/>
          </p:cNvSpPr>
          <p:nvPr>
            <p:ph type="body" sz="quarter" idx="3"/>
          </p:nvPr>
        </p:nvSpPr>
        <p:spPr>
          <a:xfrm>
            <a:off x="25923240" y="8069582"/>
            <a:ext cx="21769390"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6" name="Content Placeholder 5">
            <a:extLst>
              <a:ext uri="{FF2B5EF4-FFF2-40B4-BE49-F238E27FC236}">
                <a16:creationId xmlns:a16="http://schemas.microsoft.com/office/drawing/2014/main" id="{76152495-572C-0744-B7AE-BA9AA5985E63}"/>
              </a:ext>
            </a:extLst>
          </p:cNvPr>
          <p:cNvSpPr>
            <a:spLocks noGrp="1"/>
          </p:cNvSpPr>
          <p:nvPr>
            <p:ph sz="quarter" idx="4"/>
          </p:nvPr>
        </p:nvSpPr>
        <p:spPr>
          <a:xfrm>
            <a:off x="25923240" y="12024360"/>
            <a:ext cx="21769390"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10716F-EE25-594B-8BEE-9CE6C1C784DD}"/>
              </a:ext>
            </a:extLst>
          </p:cNvPr>
          <p:cNvSpPr>
            <a:spLocks noGrp="1"/>
          </p:cNvSpPr>
          <p:nvPr>
            <p:ph type="dt" sz="half" idx="10"/>
          </p:nvPr>
        </p:nvSpPr>
        <p:spPr/>
        <p:txBody>
          <a:bodyPr/>
          <a:lstStyle/>
          <a:p>
            <a:fld id="{3E94A7D2-89E8-7F42-BDE6-04DC22BA2D05}" type="datetimeFigureOut">
              <a:rPr lang="en-US" smtClean="0"/>
              <a:t>7/2/2020</a:t>
            </a:fld>
            <a:endParaRPr lang="en-US"/>
          </a:p>
        </p:txBody>
      </p:sp>
      <p:sp>
        <p:nvSpPr>
          <p:cNvPr id="8" name="Footer Placeholder 7">
            <a:extLst>
              <a:ext uri="{FF2B5EF4-FFF2-40B4-BE49-F238E27FC236}">
                <a16:creationId xmlns:a16="http://schemas.microsoft.com/office/drawing/2014/main" id="{C967D30A-C924-9246-8657-A8B47B867E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B98B42-0122-2E40-B9C6-938207AEDB8B}"/>
              </a:ext>
            </a:extLst>
          </p:cNvPr>
          <p:cNvSpPr>
            <a:spLocks noGrp="1"/>
          </p:cNvSpPr>
          <p:nvPr>
            <p:ph type="sldNum" sz="quarter" idx="12"/>
          </p:nvPr>
        </p:nvSpPr>
        <p:spPr/>
        <p:txBody>
          <a:bodyPr/>
          <a:lstStyle/>
          <a:p>
            <a:fld id="{D4AA6D1D-199C-0149-BDB7-9696338E0133}" type="slidenum">
              <a:rPr lang="en-US" smtClean="0"/>
              <a:t>‹Nr.›</a:t>
            </a:fld>
            <a:endParaRPr lang="en-US"/>
          </a:p>
        </p:txBody>
      </p:sp>
    </p:spTree>
    <p:extLst>
      <p:ext uri="{BB962C8B-B14F-4D97-AF65-F5344CB8AC3E}">
        <p14:creationId xmlns:p14="http://schemas.microsoft.com/office/powerpoint/2010/main" val="169340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78535-9D7D-2E4F-8F35-50679712AA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1BA226-6B5C-6A4F-A447-C139610D392B}"/>
              </a:ext>
            </a:extLst>
          </p:cNvPr>
          <p:cNvSpPr>
            <a:spLocks noGrp="1"/>
          </p:cNvSpPr>
          <p:nvPr>
            <p:ph type="dt" sz="half" idx="10"/>
          </p:nvPr>
        </p:nvSpPr>
        <p:spPr/>
        <p:txBody>
          <a:bodyPr/>
          <a:lstStyle/>
          <a:p>
            <a:fld id="{3E94A7D2-89E8-7F42-BDE6-04DC22BA2D05}" type="datetimeFigureOut">
              <a:rPr lang="en-US" smtClean="0"/>
              <a:t>7/2/2020</a:t>
            </a:fld>
            <a:endParaRPr lang="en-US"/>
          </a:p>
        </p:txBody>
      </p:sp>
      <p:sp>
        <p:nvSpPr>
          <p:cNvPr id="4" name="Footer Placeholder 3">
            <a:extLst>
              <a:ext uri="{FF2B5EF4-FFF2-40B4-BE49-F238E27FC236}">
                <a16:creationId xmlns:a16="http://schemas.microsoft.com/office/drawing/2014/main" id="{F18A70BF-EC32-1D40-8B17-D207EB023B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817030-1740-BE41-BBC0-B2CC16757BC7}"/>
              </a:ext>
            </a:extLst>
          </p:cNvPr>
          <p:cNvSpPr>
            <a:spLocks noGrp="1"/>
          </p:cNvSpPr>
          <p:nvPr>
            <p:ph type="sldNum" sz="quarter" idx="12"/>
          </p:nvPr>
        </p:nvSpPr>
        <p:spPr/>
        <p:txBody>
          <a:bodyPr/>
          <a:lstStyle/>
          <a:p>
            <a:fld id="{D4AA6D1D-199C-0149-BDB7-9696338E0133}" type="slidenum">
              <a:rPr lang="en-US" smtClean="0"/>
              <a:t>‹Nr.›</a:t>
            </a:fld>
            <a:endParaRPr lang="en-US"/>
          </a:p>
        </p:txBody>
      </p:sp>
    </p:spTree>
    <p:extLst>
      <p:ext uri="{BB962C8B-B14F-4D97-AF65-F5344CB8AC3E}">
        <p14:creationId xmlns:p14="http://schemas.microsoft.com/office/powerpoint/2010/main" val="176941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B181C-0D56-1543-B729-060DEC3550D7}"/>
              </a:ext>
            </a:extLst>
          </p:cNvPr>
          <p:cNvSpPr>
            <a:spLocks noGrp="1"/>
          </p:cNvSpPr>
          <p:nvPr>
            <p:ph type="dt" sz="half" idx="10"/>
          </p:nvPr>
        </p:nvSpPr>
        <p:spPr/>
        <p:txBody>
          <a:bodyPr/>
          <a:lstStyle/>
          <a:p>
            <a:fld id="{3E94A7D2-89E8-7F42-BDE6-04DC22BA2D05}" type="datetimeFigureOut">
              <a:rPr lang="en-US" smtClean="0"/>
              <a:t>7/2/2020</a:t>
            </a:fld>
            <a:endParaRPr lang="en-US"/>
          </a:p>
        </p:txBody>
      </p:sp>
      <p:sp>
        <p:nvSpPr>
          <p:cNvPr id="3" name="Footer Placeholder 2">
            <a:extLst>
              <a:ext uri="{FF2B5EF4-FFF2-40B4-BE49-F238E27FC236}">
                <a16:creationId xmlns:a16="http://schemas.microsoft.com/office/drawing/2014/main" id="{645959A4-3D2B-A74C-B890-92BCE6AAD5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686C20-6A0F-2845-8045-1749413AFE75}"/>
              </a:ext>
            </a:extLst>
          </p:cNvPr>
          <p:cNvSpPr>
            <a:spLocks noGrp="1"/>
          </p:cNvSpPr>
          <p:nvPr>
            <p:ph type="sldNum" sz="quarter" idx="12"/>
          </p:nvPr>
        </p:nvSpPr>
        <p:spPr/>
        <p:txBody>
          <a:bodyPr/>
          <a:lstStyle/>
          <a:p>
            <a:fld id="{D4AA6D1D-199C-0149-BDB7-9696338E0133}" type="slidenum">
              <a:rPr lang="en-US" smtClean="0"/>
              <a:t>‹Nr.›</a:t>
            </a:fld>
            <a:endParaRPr lang="en-US"/>
          </a:p>
        </p:txBody>
      </p:sp>
    </p:spTree>
    <p:extLst>
      <p:ext uri="{BB962C8B-B14F-4D97-AF65-F5344CB8AC3E}">
        <p14:creationId xmlns:p14="http://schemas.microsoft.com/office/powerpoint/2010/main" val="361440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93081-BA52-854D-99E1-B5344F071C9E}"/>
              </a:ext>
            </a:extLst>
          </p:cNvPr>
          <p:cNvSpPr>
            <a:spLocks noGrp="1"/>
          </p:cNvSpPr>
          <p:nvPr>
            <p:ph type="title"/>
          </p:nvPr>
        </p:nvSpPr>
        <p:spPr>
          <a:xfrm>
            <a:off x="3527112" y="2194560"/>
            <a:ext cx="16515395" cy="7680960"/>
          </a:xfrm>
        </p:spPr>
        <p:txBody>
          <a:bodyPr anchor="b"/>
          <a:lstStyle>
            <a:lvl1pPr>
              <a:defRPr sz="13440"/>
            </a:lvl1pPr>
          </a:lstStyle>
          <a:p>
            <a:r>
              <a:rPr lang="en-US"/>
              <a:t>Click to edit Master title style</a:t>
            </a:r>
          </a:p>
        </p:txBody>
      </p:sp>
      <p:sp>
        <p:nvSpPr>
          <p:cNvPr id="3" name="Content Placeholder 2">
            <a:extLst>
              <a:ext uri="{FF2B5EF4-FFF2-40B4-BE49-F238E27FC236}">
                <a16:creationId xmlns:a16="http://schemas.microsoft.com/office/drawing/2014/main" id="{B984385C-EF84-9143-8471-2CC2430D88FF}"/>
              </a:ext>
            </a:extLst>
          </p:cNvPr>
          <p:cNvSpPr>
            <a:spLocks noGrp="1"/>
          </p:cNvSpPr>
          <p:nvPr>
            <p:ph idx="1"/>
          </p:nvPr>
        </p:nvSpPr>
        <p:spPr>
          <a:xfrm>
            <a:off x="21769390" y="4739642"/>
            <a:ext cx="2592324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5696E3-C765-E240-A342-CAD3318938EA}"/>
              </a:ext>
            </a:extLst>
          </p:cNvPr>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a:extLst>
              <a:ext uri="{FF2B5EF4-FFF2-40B4-BE49-F238E27FC236}">
                <a16:creationId xmlns:a16="http://schemas.microsoft.com/office/drawing/2014/main" id="{DEC1A712-F58C-384A-AD08-601421102FCD}"/>
              </a:ext>
            </a:extLst>
          </p:cNvPr>
          <p:cNvSpPr>
            <a:spLocks noGrp="1"/>
          </p:cNvSpPr>
          <p:nvPr>
            <p:ph type="dt" sz="half" idx="10"/>
          </p:nvPr>
        </p:nvSpPr>
        <p:spPr/>
        <p:txBody>
          <a:bodyPr/>
          <a:lstStyle/>
          <a:p>
            <a:fld id="{3E94A7D2-89E8-7F42-BDE6-04DC22BA2D05}" type="datetimeFigureOut">
              <a:rPr lang="en-US" smtClean="0"/>
              <a:t>7/2/2020</a:t>
            </a:fld>
            <a:endParaRPr lang="en-US"/>
          </a:p>
        </p:txBody>
      </p:sp>
      <p:sp>
        <p:nvSpPr>
          <p:cNvPr id="6" name="Footer Placeholder 5">
            <a:extLst>
              <a:ext uri="{FF2B5EF4-FFF2-40B4-BE49-F238E27FC236}">
                <a16:creationId xmlns:a16="http://schemas.microsoft.com/office/drawing/2014/main" id="{07E39EE6-A610-5744-ABA1-9F2444700C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A5F8C-7697-8842-ABE5-C5FAAD2CA188}"/>
              </a:ext>
            </a:extLst>
          </p:cNvPr>
          <p:cNvSpPr>
            <a:spLocks noGrp="1"/>
          </p:cNvSpPr>
          <p:nvPr>
            <p:ph type="sldNum" sz="quarter" idx="12"/>
          </p:nvPr>
        </p:nvSpPr>
        <p:spPr/>
        <p:txBody>
          <a:bodyPr/>
          <a:lstStyle/>
          <a:p>
            <a:fld id="{D4AA6D1D-199C-0149-BDB7-9696338E0133}" type="slidenum">
              <a:rPr lang="en-US" smtClean="0"/>
              <a:t>‹Nr.›</a:t>
            </a:fld>
            <a:endParaRPr lang="en-US"/>
          </a:p>
        </p:txBody>
      </p:sp>
    </p:spTree>
    <p:extLst>
      <p:ext uri="{BB962C8B-B14F-4D97-AF65-F5344CB8AC3E}">
        <p14:creationId xmlns:p14="http://schemas.microsoft.com/office/powerpoint/2010/main" val="261448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752DA-1D12-384E-8BFA-A8B1C00C6D1F}"/>
              </a:ext>
            </a:extLst>
          </p:cNvPr>
          <p:cNvSpPr>
            <a:spLocks noGrp="1"/>
          </p:cNvSpPr>
          <p:nvPr>
            <p:ph type="title"/>
          </p:nvPr>
        </p:nvSpPr>
        <p:spPr>
          <a:xfrm>
            <a:off x="3527112" y="2194560"/>
            <a:ext cx="16515395" cy="7680960"/>
          </a:xfrm>
        </p:spPr>
        <p:txBody>
          <a:bodyPr anchor="b"/>
          <a:lstStyle>
            <a:lvl1pPr>
              <a:defRPr sz="13440"/>
            </a:lvl1pPr>
          </a:lstStyle>
          <a:p>
            <a:r>
              <a:rPr lang="en-US"/>
              <a:t>Click to edit Master title style</a:t>
            </a:r>
          </a:p>
        </p:txBody>
      </p:sp>
      <p:sp>
        <p:nvSpPr>
          <p:cNvPr id="3" name="Picture Placeholder 2">
            <a:extLst>
              <a:ext uri="{FF2B5EF4-FFF2-40B4-BE49-F238E27FC236}">
                <a16:creationId xmlns:a16="http://schemas.microsoft.com/office/drawing/2014/main" id="{4928392C-E0E7-3A49-A62E-CA521C9C538B}"/>
              </a:ext>
            </a:extLst>
          </p:cNvPr>
          <p:cNvSpPr>
            <a:spLocks noGrp="1"/>
          </p:cNvSpPr>
          <p:nvPr>
            <p:ph type="pic" idx="1"/>
          </p:nvPr>
        </p:nvSpPr>
        <p:spPr>
          <a:xfrm>
            <a:off x="21769390" y="4739642"/>
            <a:ext cx="25923240" cy="23393400"/>
          </a:xfrm>
        </p:spPr>
        <p:txBody>
          <a:bodyPr/>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endParaRPr lang="en-US"/>
          </a:p>
        </p:txBody>
      </p:sp>
      <p:sp>
        <p:nvSpPr>
          <p:cNvPr id="4" name="Text Placeholder 3">
            <a:extLst>
              <a:ext uri="{FF2B5EF4-FFF2-40B4-BE49-F238E27FC236}">
                <a16:creationId xmlns:a16="http://schemas.microsoft.com/office/drawing/2014/main" id="{7062D8CB-A28F-1E49-A066-41F518C40065}"/>
              </a:ext>
            </a:extLst>
          </p:cNvPr>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a:extLst>
              <a:ext uri="{FF2B5EF4-FFF2-40B4-BE49-F238E27FC236}">
                <a16:creationId xmlns:a16="http://schemas.microsoft.com/office/drawing/2014/main" id="{0C968A9E-F60E-5C47-8709-75CEBCDC8274}"/>
              </a:ext>
            </a:extLst>
          </p:cNvPr>
          <p:cNvSpPr>
            <a:spLocks noGrp="1"/>
          </p:cNvSpPr>
          <p:nvPr>
            <p:ph type="dt" sz="half" idx="10"/>
          </p:nvPr>
        </p:nvSpPr>
        <p:spPr/>
        <p:txBody>
          <a:bodyPr/>
          <a:lstStyle/>
          <a:p>
            <a:fld id="{3E94A7D2-89E8-7F42-BDE6-04DC22BA2D05}" type="datetimeFigureOut">
              <a:rPr lang="en-US" smtClean="0"/>
              <a:t>7/2/2020</a:t>
            </a:fld>
            <a:endParaRPr lang="en-US"/>
          </a:p>
        </p:txBody>
      </p:sp>
      <p:sp>
        <p:nvSpPr>
          <p:cNvPr id="6" name="Footer Placeholder 5">
            <a:extLst>
              <a:ext uri="{FF2B5EF4-FFF2-40B4-BE49-F238E27FC236}">
                <a16:creationId xmlns:a16="http://schemas.microsoft.com/office/drawing/2014/main" id="{14A88501-485B-6846-9937-B4C785ED98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CAE53A-23B4-1F4E-9662-AFE7BB013562}"/>
              </a:ext>
            </a:extLst>
          </p:cNvPr>
          <p:cNvSpPr>
            <a:spLocks noGrp="1"/>
          </p:cNvSpPr>
          <p:nvPr>
            <p:ph type="sldNum" sz="quarter" idx="12"/>
          </p:nvPr>
        </p:nvSpPr>
        <p:spPr/>
        <p:txBody>
          <a:bodyPr/>
          <a:lstStyle/>
          <a:p>
            <a:fld id="{D4AA6D1D-199C-0149-BDB7-9696338E0133}" type="slidenum">
              <a:rPr lang="en-US" smtClean="0"/>
              <a:t>‹Nr.›</a:t>
            </a:fld>
            <a:endParaRPr lang="en-US"/>
          </a:p>
        </p:txBody>
      </p:sp>
    </p:spTree>
    <p:extLst>
      <p:ext uri="{BB962C8B-B14F-4D97-AF65-F5344CB8AC3E}">
        <p14:creationId xmlns:p14="http://schemas.microsoft.com/office/powerpoint/2010/main" val="27115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EC4303-B246-524C-A464-DB707DF3021D}"/>
              </a:ext>
            </a:extLst>
          </p:cNvPr>
          <p:cNvSpPr>
            <a:spLocks noGrp="1"/>
          </p:cNvSpPr>
          <p:nvPr>
            <p:ph type="title"/>
          </p:nvPr>
        </p:nvSpPr>
        <p:spPr>
          <a:xfrm>
            <a:off x="3520440" y="1752603"/>
            <a:ext cx="4416552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B31678-700D-4B49-8601-3B507C73A998}"/>
              </a:ext>
            </a:extLst>
          </p:cNvPr>
          <p:cNvSpPr>
            <a:spLocks noGrp="1"/>
          </p:cNvSpPr>
          <p:nvPr>
            <p:ph type="body" idx="1"/>
          </p:nvPr>
        </p:nvSpPr>
        <p:spPr>
          <a:xfrm>
            <a:off x="3520440" y="8763000"/>
            <a:ext cx="4416552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40948A-00F2-C149-85BB-6E050FBF38BE}"/>
              </a:ext>
            </a:extLst>
          </p:cNvPr>
          <p:cNvSpPr>
            <a:spLocks noGrp="1"/>
          </p:cNvSpPr>
          <p:nvPr>
            <p:ph type="dt" sz="half" idx="2"/>
          </p:nvPr>
        </p:nvSpPr>
        <p:spPr>
          <a:xfrm>
            <a:off x="3520440" y="30510482"/>
            <a:ext cx="1152144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3E94A7D2-89E8-7F42-BDE6-04DC22BA2D05}" type="datetimeFigureOut">
              <a:rPr lang="en-US" smtClean="0"/>
              <a:t>7/2/2020</a:t>
            </a:fld>
            <a:endParaRPr lang="en-US"/>
          </a:p>
        </p:txBody>
      </p:sp>
      <p:sp>
        <p:nvSpPr>
          <p:cNvPr id="5" name="Footer Placeholder 4">
            <a:extLst>
              <a:ext uri="{FF2B5EF4-FFF2-40B4-BE49-F238E27FC236}">
                <a16:creationId xmlns:a16="http://schemas.microsoft.com/office/drawing/2014/main" id="{9F7282C5-321C-174A-B091-2B859A5BEBF0}"/>
              </a:ext>
            </a:extLst>
          </p:cNvPr>
          <p:cNvSpPr>
            <a:spLocks noGrp="1"/>
          </p:cNvSpPr>
          <p:nvPr>
            <p:ph type="ftr" sz="quarter" idx="3"/>
          </p:nvPr>
        </p:nvSpPr>
        <p:spPr>
          <a:xfrm>
            <a:off x="16962120" y="30510482"/>
            <a:ext cx="1728216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0D9536-AE9A-414C-9BB8-88CE5736E6E9}"/>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D4AA6D1D-199C-0149-BDB7-9696338E0133}" type="slidenum">
              <a:rPr lang="en-US" smtClean="0"/>
              <a:t>‹Nr.›</a:t>
            </a:fld>
            <a:endParaRPr lang="en-US"/>
          </a:p>
        </p:txBody>
      </p:sp>
    </p:spTree>
    <p:extLst>
      <p:ext uri="{BB962C8B-B14F-4D97-AF65-F5344CB8AC3E}">
        <p14:creationId xmlns:p14="http://schemas.microsoft.com/office/powerpoint/2010/main" val="136949897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audio" Target="../media/media1.m4a"/><Relationship Id="rId16" Type="http://schemas.openxmlformats.org/officeDocument/2006/relationships/chart" Target="../charts/chart1.xml"/><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image" Target="../media/image11.jpe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344744" y="31025871"/>
            <a:ext cx="15321329" cy="18925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1B05F25-4EE1-D24A-B1AF-57F14541767C}"/>
              </a:ext>
            </a:extLst>
          </p:cNvPr>
          <p:cNvSpPr/>
          <p:nvPr/>
        </p:nvSpPr>
        <p:spPr>
          <a:xfrm>
            <a:off x="591992" y="3986639"/>
            <a:ext cx="11543408" cy="6806204"/>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t"/>
          <a:lstStyle/>
          <a:p>
            <a:pPr>
              <a:spcBef>
                <a:spcPts val="0"/>
              </a:spcBef>
              <a:spcAft>
                <a:spcPts val="1200"/>
              </a:spcAft>
              <a:defRPr/>
            </a:pPr>
            <a:r>
              <a:rPr lang="en-US" sz="4800" b="1" dirty="0">
                <a:solidFill>
                  <a:srgbClr val="F96333"/>
                </a:solidFill>
                <a:latin typeface="Arial" panose="020B0604020202020204" pitchFamily="34" charset="0"/>
                <a:cs typeface="Arial" panose="020B0604020202020204" pitchFamily="34" charset="0"/>
              </a:rPr>
              <a:t>BACKGROUND</a:t>
            </a:r>
            <a:endParaRPr lang="en-US" sz="4000" b="1" dirty="0">
              <a:solidFill>
                <a:srgbClr val="F96333"/>
              </a:solidFill>
              <a:latin typeface="Arial" panose="020B0604020202020204" pitchFamily="34" charset="0"/>
              <a:cs typeface="Arial" panose="020B0604020202020204" pitchFamily="34" charset="0"/>
            </a:endParaRPr>
          </a:p>
          <a:p>
            <a:pPr marL="457200" indent="-457200">
              <a:spcBef>
                <a:spcPts val="0"/>
              </a:spcBef>
              <a:spcAft>
                <a:spcPts val="1200"/>
              </a:spcAft>
              <a:buFont typeface="Arial" pitchFamily="34" charset="0"/>
              <a:buChar char="•"/>
              <a:defRPr/>
            </a:pPr>
            <a:r>
              <a:rPr lang="en-US" sz="4400" dirty="0">
                <a:solidFill>
                  <a:schemeClr val="tx1"/>
                </a:solidFill>
              </a:rPr>
              <a:t>Viral suppression is lower in adolescents living with HIV (ALHIV)  on antiretroviral therapy (ART) compared to adults</a:t>
            </a:r>
          </a:p>
          <a:p>
            <a:pPr marL="457200" indent="-457200">
              <a:spcBef>
                <a:spcPts val="0"/>
              </a:spcBef>
              <a:spcAft>
                <a:spcPts val="1200"/>
              </a:spcAft>
              <a:buFont typeface="Arial" pitchFamily="34" charset="0"/>
              <a:buChar char="•"/>
              <a:defRPr/>
            </a:pPr>
            <a:r>
              <a:rPr lang="en-US" sz="4400" dirty="0">
                <a:solidFill>
                  <a:schemeClr val="tx1"/>
                </a:solidFill>
              </a:rPr>
              <a:t>In Malawi, EGPAF established monthly “Ariel teen clubs” to provide a psychosocial and care package to ALHIV to improve clinical outcomes</a:t>
            </a:r>
            <a:endParaRPr lang="en-US" sz="4400" dirty="0">
              <a:solidFill>
                <a:schemeClr val="tx1"/>
              </a:solidFill>
              <a:latin typeface="Arial" panose="020B0604020202020204" pitchFamily="34" charset="0"/>
              <a:cs typeface="Arial" panose="020B0604020202020204" pitchFamily="34" charset="0"/>
            </a:endParaRPr>
          </a:p>
          <a:p>
            <a:pPr marL="457200" indent="-457200">
              <a:spcBef>
                <a:spcPts val="0"/>
              </a:spcBef>
              <a:spcAft>
                <a:spcPts val="1200"/>
              </a:spcAft>
              <a:buFont typeface="Arial" pitchFamily="34" charset="0"/>
              <a:buChar char="•"/>
              <a:defRPr/>
            </a:pPr>
            <a:r>
              <a:rPr lang="en-US" sz="4400" dirty="0">
                <a:solidFill>
                  <a:schemeClr val="tx1"/>
                </a:solidFill>
              </a:rPr>
              <a:t>We evaluated factors associated with high viral load (VL) in ALHIV enrolled in clubs</a:t>
            </a:r>
            <a:endParaRPr lang="en-US" sz="4400" dirty="0">
              <a:solidFill>
                <a:schemeClr val="tx1"/>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BC42487F-E994-2C45-BBCE-F223FC4F4BFE}"/>
              </a:ext>
            </a:extLst>
          </p:cNvPr>
          <p:cNvSpPr txBox="1"/>
          <p:nvPr/>
        </p:nvSpPr>
        <p:spPr>
          <a:xfrm>
            <a:off x="43140732" y="316390"/>
            <a:ext cx="7590059" cy="1077218"/>
          </a:xfrm>
          <a:prstGeom prst="rect">
            <a:avLst/>
          </a:prstGeom>
          <a:noFill/>
          <a:effectLst/>
        </p:spPr>
        <p:txBody>
          <a:bodyPr wrap="square">
            <a:spAutoFit/>
          </a:bodyPr>
          <a:lstStyle/>
          <a:p>
            <a:pPr algn="r">
              <a:defRPr/>
            </a:pPr>
            <a:r>
              <a:rPr lang="en-US" sz="3200" dirty="0">
                <a:solidFill>
                  <a:srgbClr val="F96333"/>
                </a:solidFill>
              </a:rPr>
              <a:t>PEB0304</a:t>
            </a:r>
          </a:p>
          <a:p>
            <a:pPr algn="r">
              <a:defRPr/>
            </a:pPr>
            <a:endParaRPr lang="en-US" sz="3200" dirty="0">
              <a:latin typeface="Arial" panose="020B0604020202020204" pitchFamily="34" charset="0"/>
              <a:cs typeface="Arial" panose="020B0604020202020204" pitchFamily="34" charset="0"/>
            </a:endParaRPr>
          </a:p>
        </p:txBody>
      </p:sp>
      <p:sp>
        <p:nvSpPr>
          <p:cNvPr id="60" name="TextBox 62">
            <a:extLst>
              <a:ext uri="{FF2B5EF4-FFF2-40B4-BE49-F238E27FC236}">
                <a16:creationId xmlns:a16="http://schemas.microsoft.com/office/drawing/2014/main" id="{3584278E-BDE9-D741-9631-489D65EB5C2F}"/>
              </a:ext>
            </a:extLst>
          </p:cNvPr>
          <p:cNvSpPr txBox="1">
            <a:spLocks noChangeArrowheads="1"/>
          </p:cNvSpPr>
          <p:nvPr/>
        </p:nvSpPr>
        <p:spPr bwMode="auto">
          <a:xfrm>
            <a:off x="29767767" y="29315194"/>
            <a:ext cx="12992130" cy="2739211"/>
          </a:xfrm>
          <a:prstGeom prst="rect">
            <a:avLst/>
          </a:prstGeom>
          <a:noFill/>
          <a:ln w="9525">
            <a:noFill/>
            <a:miter lim="800000"/>
            <a:headEnd/>
            <a:tailEnd/>
          </a:ln>
        </p:spPr>
        <p:txBody>
          <a:bodyPr wrap="square">
            <a:spAutoFit/>
          </a:bodyPr>
          <a:lstStyle/>
          <a:p>
            <a:pPr eaLnBrk="0" hangingPunct="0">
              <a:defRPr/>
            </a:pPr>
            <a:r>
              <a:rPr lang="en-US" sz="3200" b="1" dirty="0">
                <a:solidFill>
                  <a:srgbClr val="F96333"/>
                </a:solidFill>
                <a:latin typeface="Arial" panose="020B0604020202020204" pitchFamily="34" charset="0"/>
                <a:cs typeface="Arial" panose="020B0604020202020204" pitchFamily="34" charset="0"/>
              </a:rPr>
              <a:t>ACKNOWLEDGMENTS</a:t>
            </a:r>
            <a:r>
              <a:rPr lang="en-US" sz="2800" b="1" dirty="0">
                <a:solidFill>
                  <a:srgbClr val="F96333"/>
                </a:solidFill>
                <a:latin typeface="Arial" panose="020B0604020202020204" pitchFamily="34" charset="0"/>
                <a:cs typeface="Arial" panose="020B0604020202020204" pitchFamily="34" charset="0"/>
              </a:rPr>
              <a:t> </a:t>
            </a:r>
          </a:p>
          <a:p>
            <a:pPr eaLnBrk="0" hangingPunct="0">
              <a:defRPr/>
            </a:pPr>
            <a:endParaRPr lang="en-US" sz="2800" b="1" dirty="0">
              <a:solidFill>
                <a:srgbClr val="F96333"/>
              </a:solidFill>
              <a:latin typeface="Arial" panose="020B0604020202020204" pitchFamily="34" charset="0"/>
              <a:cs typeface="Arial" panose="020B0604020202020204" pitchFamily="34" charset="0"/>
            </a:endParaRPr>
          </a:p>
          <a:p>
            <a:pPr algn="ctr">
              <a:defRPr/>
            </a:pPr>
            <a:r>
              <a:rPr lang="en-US" sz="2800" dirty="0"/>
              <a:t>The work described in this poster was supported by the U.S President’s Emergency Plan for AIDS Relief (PEPFAR), through CDC, under the Cooperative Agreement U2UGH002010. Its contents are solely the responsibility of the authors and do not necessarily represent the official views of CDC.</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3038" y="24668076"/>
            <a:ext cx="1499619" cy="149961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4640" y="15640445"/>
            <a:ext cx="1502667" cy="1499619"/>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3038" y="30333373"/>
            <a:ext cx="1499619" cy="149961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8997" y="26947156"/>
            <a:ext cx="1499619" cy="1499619"/>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51898" y="15827325"/>
            <a:ext cx="1239982" cy="1346667"/>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34640" y="12395415"/>
            <a:ext cx="1803784" cy="1502667"/>
          </a:xfrm>
          <a:prstGeom prst="rect">
            <a:avLst/>
          </a:prstGeom>
        </p:spPr>
      </p:pic>
      <p:sp>
        <p:nvSpPr>
          <p:cNvPr id="12" name="TextBox 11"/>
          <p:cNvSpPr txBox="1"/>
          <p:nvPr/>
        </p:nvSpPr>
        <p:spPr>
          <a:xfrm>
            <a:off x="-9978408" y="1080655"/>
            <a:ext cx="9662587" cy="32746913"/>
          </a:xfrm>
          <a:prstGeom prst="rect">
            <a:avLst/>
          </a:prstGeom>
          <a:noFill/>
        </p:spPr>
        <p:txBody>
          <a:bodyPr wrap="square" rtlCol="0">
            <a:spAutoFit/>
          </a:bodyPr>
          <a:lstStyle/>
          <a:p>
            <a:r>
              <a:rPr lang="en-US" dirty="0"/>
              <a:t>Using Icons, Bold Lettering and Large-scale Font for Key Data Points: </a:t>
            </a:r>
          </a:p>
          <a:p>
            <a:r>
              <a:rPr lang="en-US" sz="4400" dirty="0"/>
              <a:t>Use icons or bold text and data points to frame your results. This is completely optional, but it can help to draw the eye toward our key messages. </a:t>
            </a:r>
          </a:p>
          <a:p>
            <a:endParaRPr lang="en-US" sz="4400" dirty="0"/>
          </a:p>
          <a:p>
            <a:r>
              <a:rPr lang="en-US" sz="4400" dirty="0"/>
              <a:t>Icons (drag and drop one which is suitable to result type in the Key Results Section) : </a:t>
            </a:r>
          </a:p>
          <a:p>
            <a:pPr marL="1787525">
              <a:tabLst>
                <a:tab pos="5735638" algn="l"/>
              </a:tabLst>
            </a:pPr>
            <a:r>
              <a:rPr lang="en-US" sz="4400" dirty="0"/>
              <a:t>To be used when referring to an impact in diagnostics, increasing in testing, TAT, result counseling</a:t>
            </a:r>
          </a:p>
          <a:p>
            <a:pPr marL="1787525">
              <a:tabLst>
                <a:tab pos="5735638" algn="l"/>
              </a:tabLst>
            </a:pPr>
            <a:endParaRPr lang="en-US" sz="4400" dirty="0"/>
          </a:p>
          <a:p>
            <a:pPr marL="1787525">
              <a:tabLst>
                <a:tab pos="5735638" algn="l"/>
              </a:tabLst>
            </a:pPr>
            <a:r>
              <a:rPr lang="en-US" sz="4400" dirty="0"/>
              <a:t>To be used when referring to trainings and capacity-building data points</a:t>
            </a:r>
          </a:p>
          <a:p>
            <a:pPr marL="1787525">
              <a:tabLst>
                <a:tab pos="5735638" algn="l"/>
              </a:tabLst>
            </a:pPr>
            <a:endParaRPr lang="en-US" sz="4400" dirty="0"/>
          </a:p>
          <a:p>
            <a:pPr marL="1787525">
              <a:tabLst>
                <a:tab pos="5735638" algn="l"/>
              </a:tabLst>
            </a:pPr>
            <a:r>
              <a:rPr lang="en-US" sz="4400" dirty="0"/>
              <a:t>To be used when referring to impact on mother and children – an increase in ANC, PMTCT, and reproductive health care usage</a:t>
            </a:r>
          </a:p>
          <a:p>
            <a:pPr marL="1787525">
              <a:tabLst>
                <a:tab pos="5735638" algn="l"/>
              </a:tabLst>
            </a:pPr>
            <a:endParaRPr lang="en-US" sz="4400" dirty="0"/>
          </a:p>
          <a:p>
            <a:pPr marL="1787525">
              <a:tabLst>
                <a:tab pos="5735638" algn="l"/>
              </a:tabLst>
            </a:pPr>
            <a:r>
              <a:rPr lang="en-US" sz="4400" dirty="0"/>
              <a:t>This could be used when treatment access numbers improved</a:t>
            </a:r>
          </a:p>
          <a:p>
            <a:pPr marL="1787525">
              <a:tabLst>
                <a:tab pos="5735638" algn="l"/>
              </a:tabLst>
            </a:pPr>
            <a:endParaRPr lang="en-US" sz="4400" dirty="0"/>
          </a:p>
          <a:p>
            <a:pPr marL="1787525">
              <a:tabLst>
                <a:tab pos="5735638" algn="l"/>
              </a:tabLst>
            </a:pPr>
            <a:r>
              <a:rPr lang="en-US" sz="4400" dirty="0"/>
              <a:t>Could be used when data quality was improved</a:t>
            </a:r>
          </a:p>
          <a:p>
            <a:pPr marL="1787525">
              <a:tabLst>
                <a:tab pos="5735638" algn="l"/>
              </a:tabLst>
            </a:pPr>
            <a:endParaRPr lang="en-US" sz="4400" dirty="0"/>
          </a:p>
          <a:p>
            <a:pPr marL="1787525">
              <a:tabLst>
                <a:tab pos="5735638" algn="l"/>
              </a:tabLst>
            </a:pPr>
            <a:r>
              <a:rPr lang="en-US" sz="4400" dirty="0"/>
              <a:t>This could be used to highlight when processes were strengthened</a:t>
            </a:r>
          </a:p>
          <a:p>
            <a:pPr marL="1787525">
              <a:tabLst>
                <a:tab pos="5735638" algn="l"/>
              </a:tabLst>
            </a:pPr>
            <a:endParaRPr lang="en-US" sz="4400" dirty="0"/>
          </a:p>
          <a:p>
            <a:pPr marL="1787525">
              <a:tabLst>
                <a:tab pos="5735638" algn="l"/>
              </a:tabLst>
            </a:pPr>
            <a:r>
              <a:rPr lang="en-US" sz="4400" dirty="0"/>
              <a:t>Could be used to highlight a point around pediatrics: more infants or adolescents tested, accessing care, reaching viral suppression</a:t>
            </a:r>
          </a:p>
        </p:txBody>
      </p:sp>
      <p:pic>
        <p:nvPicPr>
          <p:cNvPr id="41" name="Picture 40">
            <a:extLst>
              <a:ext uri="{FF2B5EF4-FFF2-40B4-BE49-F238E27FC236}">
                <a16:creationId xmlns:a16="http://schemas.microsoft.com/office/drawing/2014/main" id="{27C57107-7F6E-F64B-A5D5-DB29385165C9}"/>
              </a:ext>
            </a:extLst>
          </p:cNvPr>
          <p:cNvPicPr>
            <a:picLocks noChangeAspect="1"/>
          </p:cNvPicPr>
          <p:nvPr/>
        </p:nvPicPr>
        <p:blipFill>
          <a:blip r:embed="rId11"/>
          <a:stretch>
            <a:fillRect/>
          </a:stretch>
        </p:blipFill>
        <p:spPr>
          <a:xfrm>
            <a:off x="1091598" y="316390"/>
            <a:ext cx="8357202" cy="2864669"/>
          </a:xfrm>
          <a:prstGeom prst="rect">
            <a:avLst/>
          </a:prstGeom>
        </p:spPr>
      </p:pic>
      <p:pic>
        <p:nvPicPr>
          <p:cNvPr id="38" name="Picture 3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90999" y="19058414"/>
            <a:ext cx="1847580" cy="1843832"/>
          </a:xfrm>
          <a:prstGeom prst="rect">
            <a:avLst/>
          </a:prstGeom>
        </p:spPr>
      </p:pic>
      <p:pic>
        <p:nvPicPr>
          <p:cNvPr id="40" name="Picture 3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86221" y="21826199"/>
            <a:ext cx="1769061" cy="1765473"/>
          </a:xfrm>
          <a:prstGeom prst="rect">
            <a:avLst/>
          </a:prstGeom>
        </p:spPr>
      </p:pic>
      <p:sp>
        <p:nvSpPr>
          <p:cNvPr id="44" name="Rectangle 43">
            <a:extLst>
              <a:ext uri="{FF2B5EF4-FFF2-40B4-BE49-F238E27FC236}">
                <a16:creationId xmlns:a16="http://schemas.microsoft.com/office/drawing/2014/main" id="{C75C10E3-A29A-454B-95CC-5DE7F5A1BC81}"/>
              </a:ext>
            </a:extLst>
          </p:cNvPr>
          <p:cNvSpPr/>
          <p:nvPr/>
        </p:nvSpPr>
        <p:spPr>
          <a:xfrm>
            <a:off x="598974" y="11374196"/>
            <a:ext cx="12033765" cy="12957393"/>
          </a:xfrm>
          <a:prstGeom prst="rect">
            <a:avLst/>
          </a:prstGeom>
        </p:spPr>
        <p:txBody>
          <a:bodyPr wrap="square">
            <a:spAutoFit/>
          </a:bodyPr>
          <a:lstStyle/>
          <a:p>
            <a:pPr>
              <a:spcBef>
                <a:spcPts val="0"/>
              </a:spcBef>
              <a:spcAft>
                <a:spcPts val="1200"/>
              </a:spcAft>
              <a:defRPr/>
            </a:pPr>
            <a:r>
              <a:rPr lang="en-US" sz="4800" b="1" dirty="0">
                <a:solidFill>
                  <a:srgbClr val="F96333"/>
                </a:solidFill>
                <a:latin typeface="Arial" panose="020B0604020202020204" pitchFamily="34" charset="0"/>
                <a:cs typeface="Arial" panose="020B0604020202020204" pitchFamily="34" charset="0"/>
              </a:rPr>
              <a:t>METHODS</a:t>
            </a:r>
            <a:endParaRPr lang="en-US" sz="4000" b="1" dirty="0">
              <a:solidFill>
                <a:srgbClr val="F96333"/>
              </a:solidFill>
              <a:latin typeface="Arial" panose="020B0604020202020204" pitchFamily="34" charset="0"/>
              <a:cs typeface="Arial" panose="020B0604020202020204" pitchFamily="34" charset="0"/>
            </a:endParaRPr>
          </a:p>
          <a:p>
            <a:pPr marL="457200" indent="-457200">
              <a:spcBef>
                <a:spcPts val="0"/>
              </a:spcBef>
              <a:spcAft>
                <a:spcPts val="1200"/>
              </a:spcAft>
              <a:buFont typeface="Arial" pitchFamily="34" charset="0"/>
              <a:buChar char="•"/>
              <a:defRPr/>
            </a:pPr>
            <a:r>
              <a:rPr lang="en-US" sz="4400" dirty="0"/>
              <a:t>This was a cross-sectional study using data from 38 health facilities in four EGPAF supported districts in Malawi.</a:t>
            </a:r>
          </a:p>
          <a:p>
            <a:pPr marL="457200" indent="-457200">
              <a:spcBef>
                <a:spcPts val="0"/>
              </a:spcBef>
              <a:spcAft>
                <a:spcPts val="1200"/>
              </a:spcAft>
              <a:buFont typeface="Arial" pitchFamily="34" charset="0"/>
              <a:buChar char="•"/>
              <a:defRPr/>
            </a:pPr>
            <a:r>
              <a:rPr lang="en-US" sz="4400" dirty="0"/>
              <a:t>Inclusion criteria was all ALHIV ages 10-19 years who attended Ariel teen clubs in September 2018-July 2019 at these sites, on ART, with documented routine VL result</a:t>
            </a:r>
          </a:p>
          <a:p>
            <a:pPr marL="457200" indent="-457200">
              <a:spcBef>
                <a:spcPts val="0"/>
              </a:spcBef>
              <a:spcAft>
                <a:spcPts val="1200"/>
              </a:spcAft>
              <a:buFont typeface="Arial" pitchFamily="34" charset="0"/>
              <a:buChar char="•"/>
              <a:defRPr/>
            </a:pPr>
            <a:r>
              <a:rPr lang="en-US" sz="4400" dirty="0"/>
              <a:t>High VL was defined as &gt;1000 copies/mL, and optimal ART adherence was defined as having a pill count ranging between 95%-105%. </a:t>
            </a:r>
          </a:p>
          <a:p>
            <a:pPr marL="457200" indent="-457200">
              <a:spcBef>
                <a:spcPts val="0"/>
              </a:spcBef>
              <a:spcAft>
                <a:spcPts val="1200"/>
              </a:spcAft>
              <a:buFont typeface="Arial" pitchFamily="34" charset="0"/>
              <a:buChar char="•"/>
              <a:defRPr/>
            </a:pPr>
            <a:r>
              <a:rPr lang="en-US" sz="4400" dirty="0"/>
              <a:t>We used descriptive analysis, chi-square tests and backward elimination multivariable logistic regression modelling to identify factors associated with high VL; adjusting for sex, age, district and disclosure of one’s HIV status</a:t>
            </a:r>
            <a:endParaRPr lang="en-US" sz="4400"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7DC11D3B-F592-1343-B6D8-929936CC80F1}"/>
              </a:ext>
            </a:extLst>
          </p:cNvPr>
          <p:cNvSpPr txBox="1"/>
          <p:nvPr/>
        </p:nvSpPr>
        <p:spPr>
          <a:xfrm>
            <a:off x="35068935" y="4759259"/>
            <a:ext cx="14781922" cy="2123658"/>
          </a:xfrm>
          <a:prstGeom prst="rect">
            <a:avLst/>
          </a:prstGeom>
          <a:noFill/>
        </p:spPr>
        <p:txBody>
          <a:bodyPr wrap="square" rtlCol="0">
            <a:spAutoFit/>
          </a:bodyPr>
          <a:lstStyle/>
          <a:p>
            <a:pPr>
              <a:spcAft>
                <a:spcPts val="1200"/>
              </a:spcAft>
              <a:defRPr/>
            </a:pPr>
            <a:r>
              <a:rPr lang="en-US" sz="4400" b="1" dirty="0">
                <a:solidFill>
                  <a:srgbClr val="F96333"/>
                </a:solidFill>
                <a:latin typeface="Arial" panose="020B0604020202020204" pitchFamily="34" charset="0"/>
                <a:cs typeface="Arial" panose="020B0604020202020204" pitchFamily="34" charset="0"/>
              </a:rPr>
              <a:t>Table  1: Multivariable analysis on the odds of high viremia among adolescents aged 10-19</a:t>
            </a:r>
            <a:br>
              <a:rPr lang="en-US" sz="4400" b="1" dirty="0">
                <a:solidFill>
                  <a:srgbClr val="F96333"/>
                </a:solidFill>
                <a:latin typeface="Arial" panose="020B0604020202020204" pitchFamily="34" charset="0"/>
                <a:cs typeface="Arial" panose="020B0604020202020204" pitchFamily="34" charset="0"/>
              </a:rPr>
            </a:br>
            <a:endParaRPr lang="en-US" sz="4400" b="1" dirty="0">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8CB48F03-B2AC-3944-B55A-9379CF61144E}"/>
              </a:ext>
            </a:extLst>
          </p:cNvPr>
          <p:cNvSpPr/>
          <p:nvPr/>
        </p:nvSpPr>
        <p:spPr>
          <a:xfrm>
            <a:off x="1091598" y="24331589"/>
            <a:ext cx="36229707" cy="2369880"/>
          </a:xfrm>
          <a:prstGeom prst="rect">
            <a:avLst/>
          </a:prstGeom>
        </p:spPr>
        <p:txBody>
          <a:bodyPr wrap="square">
            <a:spAutoFit/>
          </a:bodyPr>
          <a:lstStyle/>
          <a:p>
            <a:pPr>
              <a:spcAft>
                <a:spcPts val="1200"/>
              </a:spcAft>
              <a:defRPr/>
            </a:pPr>
            <a:r>
              <a:rPr lang="en-US" sz="4800" b="1" dirty="0">
                <a:solidFill>
                  <a:srgbClr val="F96333"/>
                </a:solidFill>
                <a:latin typeface="Arial" panose="020B0604020202020204" pitchFamily="34" charset="0"/>
                <a:cs typeface="Arial" panose="020B0604020202020204" pitchFamily="34" charset="0"/>
              </a:rPr>
              <a:t>RESULTS</a:t>
            </a:r>
            <a:endParaRPr lang="en-US" sz="4000" b="1" dirty="0">
              <a:solidFill>
                <a:srgbClr val="F96333"/>
              </a:solidFill>
              <a:latin typeface="Arial" panose="020B0604020202020204" pitchFamily="34" charset="0"/>
              <a:cs typeface="Arial" panose="020B0604020202020204" pitchFamily="34" charset="0"/>
            </a:endParaRPr>
          </a:p>
          <a:p>
            <a:pPr>
              <a:spcAft>
                <a:spcPts val="1200"/>
              </a:spcAft>
              <a:defRPr/>
            </a:pPr>
            <a:endParaRPr lang="en-US" sz="4000" dirty="0">
              <a:latin typeface="Arial" panose="020B0604020202020204" pitchFamily="34" charset="0"/>
              <a:cs typeface="Arial" panose="020B0604020202020204" pitchFamily="34" charset="0"/>
            </a:endParaRPr>
          </a:p>
          <a:p>
            <a:pPr marL="571500" indent="-571500">
              <a:spcAft>
                <a:spcPts val="1200"/>
              </a:spcAft>
              <a:buFont typeface="Arial" panose="020B0604020202020204" pitchFamily="34" charset="0"/>
              <a:buChar char="•"/>
              <a:defRPr/>
            </a:pPr>
            <a:endParaRPr lang="en-US" sz="4000" dirty="0">
              <a:solidFill>
                <a:schemeClr val="bg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61B05F25-4EE1-D24A-B1AF-57F14541767C}"/>
              </a:ext>
            </a:extLst>
          </p:cNvPr>
          <p:cNvSpPr/>
          <p:nvPr/>
        </p:nvSpPr>
        <p:spPr>
          <a:xfrm>
            <a:off x="32526201" y="23501112"/>
            <a:ext cx="17324656" cy="4619391"/>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t"/>
          <a:lstStyle/>
          <a:p>
            <a:pPr>
              <a:spcBef>
                <a:spcPts val="0"/>
              </a:spcBef>
              <a:spcAft>
                <a:spcPts val="1200"/>
              </a:spcAft>
              <a:defRPr/>
            </a:pPr>
            <a:r>
              <a:rPr lang="en-US" sz="4800" b="1" dirty="0">
                <a:solidFill>
                  <a:srgbClr val="F96333"/>
                </a:solidFill>
                <a:latin typeface="Arial" panose="020B0604020202020204" pitchFamily="34" charset="0"/>
                <a:cs typeface="Arial" panose="020B0604020202020204" pitchFamily="34" charset="0"/>
              </a:rPr>
              <a:t>CONCLUSIONS </a:t>
            </a:r>
            <a:endParaRPr lang="en-US" sz="4000" dirty="0">
              <a:solidFill>
                <a:schemeClr val="tx1"/>
              </a:solidFill>
              <a:latin typeface="Arial" panose="020B0604020202020204" pitchFamily="34" charset="0"/>
              <a:cs typeface="Arial" panose="020B0604020202020204" pitchFamily="34" charset="0"/>
            </a:endParaRPr>
          </a:p>
          <a:p>
            <a:pPr marL="457200" indent="-457200" algn="just">
              <a:spcBef>
                <a:spcPts val="0"/>
              </a:spcBef>
              <a:spcAft>
                <a:spcPts val="1200"/>
              </a:spcAft>
              <a:buFont typeface="Arial" pitchFamily="34" charset="0"/>
              <a:buChar char="•"/>
              <a:defRPr/>
            </a:pPr>
            <a:r>
              <a:rPr lang="en-US" sz="4400" dirty="0">
                <a:solidFill>
                  <a:schemeClr val="tx1"/>
                </a:solidFill>
              </a:rPr>
              <a:t>Teen club models need to evolve to address VL results and support for ALHIV, especially those in primary school. </a:t>
            </a:r>
          </a:p>
          <a:p>
            <a:pPr marL="457200" indent="-457200" algn="just">
              <a:spcBef>
                <a:spcPts val="0"/>
              </a:spcBef>
              <a:spcAft>
                <a:spcPts val="1200"/>
              </a:spcAft>
              <a:buFont typeface="Arial" pitchFamily="34" charset="0"/>
              <a:buChar char="•"/>
              <a:defRPr/>
            </a:pPr>
            <a:r>
              <a:rPr lang="en-US" sz="4400" dirty="0">
                <a:solidFill>
                  <a:schemeClr val="tx1"/>
                </a:solidFill>
              </a:rPr>
              <a:t>A continual focus on adolescents is required to identify interventions that can improve consistent ART treatment adherence, especially those who are treatment experienced.</a:t>
            </a:r>
          </a:p>
          <a:p>
            <a:pPr marL="457200" indent="-457200" algn="just">
              <a:spcBef>
                <a:spcPts val="0"/>
              </a:spcBef>
              <a:spcAft>
                <a:spcPts val="1200"/>
              </a:spcAft>
              <a:buFont typeface="Arial" pitchFamily="34" charset="0"/>
              <a:buChar char="•"/>
              <a:defRPr/>
            </a:pPr>
            <a:endParaRPr lang="en-US" sz="4000" dirty="0">
              <a:solidFill>
                <a:schemeClr val="tx1"/>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8E3C645D-2C76-0247-9758-8F9A1B489D9A}"/>
              </a:ext>
            </a:extLst>
          </p:cNvPr>
          <p:cNvCxnSpPr>
            <a:cxnSpLocks/>
          </p:cNvCxnSpPr>
          <p:nvPr/>
        </p:nvCxnSpPr>
        <p:spPr>
          <a:xfrm>
            <a:off x="1091598" y="24398824"/>
            <a:ext cx="1201634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30058C5-5A53-624E-A023-7E38ECDF95AE}"/>
              </a:ext>
            </a:extLst>
          </p:cNvPr>
          <p:cNvCxnSpPr>
            <a:cxnSpLocks/>
          </p:cNvCxnSpPr>
          <p:nvPr/>
        </p:nvCxnSpPr>
        <p:spPr>
          <a:xfrm>
            <a:off x="752560" y="11229240"/>
            <a:ext cx="1201634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5231B2D-1D9A-4E47-91F8-A1DE9E4EF04C}"/>
              </a:ext>
            </a:extLst>
          </p:cNvPr>
          <p:cNvCxnSpPr>
            <a:cxnSpLocks/>
          </p:cNvCxnSpPr>
          <p:nvPr/>
        </p:nvCxnSpPr>
        <p:spPr>
          <a:xfrm>
            <a:off x="34732190" y="23043032"/>
            <a:ext cx="1537544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8C34BD2D-055B-B54E-AB1A-95F22C327701}"/>
              </a:ext>
            </a:extLst>
          </p:cNvPr>
          <p:cNvSpPr/>
          <p:nvPr/>
        </p:nvSpPr>
        <p:spPr>
          <a:xfrm>
            <a:off x="10058400" y="173060"/>
            <a:ext cx="37586653" cy="4339650"/>
          </a:xfrm>
          <a:prstGeom prst="rect">
            <a:avLst/>
          </a:prstGeom>
        </p:spPr>
        <p:txBody>
          <a:bodyPr wrap="square">
            <a:spAutoFit/>
          </a:bodyPr>
          <a:lstStyle/>
          <a:p>
            <a:r>
              <a:rPr lang="en-US" sz="7200" b="1" dirty="0">
                <a:solidFill>
                  <a:srgbClr val="F96333"/>
                </a:solidFill>
              </a:rPr>
              <a:t>High HIV viremia among adolescents aged 10-19 years on antiretroviral therapy receiving a scaled up differentiated service delivery in Malawi: Teen club experience</a:t>
            </a:r>
            <a:endParaRPr lang="en-US" sz="7200" b="1" dirty="0">
              <a:solidFill>
                <a:srgbClr val="F96333"/>
              </a:solidFill>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Authors:  </a:t>
            </a:r>
            <a:r>
              <a:rPr lang="en-US" sz="4400" b="1" u="sng" dirty="0"/>
              <a:t>Rachel Chamanga Kanyenda </a:t>
            </a:r>
            <a:r>
              <a:rPr lang="en-US" sz="4400" u="sng" dirty="0"/>
              <a:t>(rkanyenda@pedaids.org</a:t>
            </a:r>
            <a:r>
              <a:rPr lang="en-US" sz="4400" b="1" u="sng" dirty="0"/>
              <a:t>)</a:t>
            </a:r>
            <a:r>
              <a:rPr lang="en-US" sz="4400" b="1" u="sng" baseline="30000" dirty="0"/>
              <a:t>1 </a:t>
            </a:r>
            <a:r>
              <a:rPr lang="en-US" sz="4400" dirty="0"/>
              <a:t>,Tessa Musukwa</a:t>
            </a:r>
            <a:r>
              <a:rPr lang="en-US" sz="4400" baseline="30000" dirty="0"/>
              <a:t>1</a:t>
            </a:r>
            <a:r>
              <a:rPr lang="en-US" sz="4400" dirty="0"/>
              <a:t>, Joram Sunguti</a:t>
            </a:r>
            <a:r>
              <a:rPr lang="en-US" sz="4400" baseline="30000" dirty="0"/>
              <a:t>1</a:t>
            </a:r>
            <a:r>
              <a:rPr lang="en-US" sz="4400" dirty="0"/>
              <a:t>, Allan Ahimbisidwe</a:t>
            </a:r>
            <a:r>
              <a:rPr lang="en-US" sz="4400" baseline="30000" dirty="0"/>
              <a:t>1</a:t>
            </a:r>
            <a:r>
              <a:rPr lang="en-US" sz="4400" dirty="0"/>
              <a:t>, Isaac Phiri</a:t>
            </a:r>
            <a:r>
              <a:rPr lang="en-US" sz="4400" baseline="30000" dirty="0"/>
              <a:t>1</a:t>
            </a:r>
            <a:r>
              <a:rPr lang="en-US" sz="4400" dirty="0"/>
              <a:t>, Harrid Nkhoma</a:t>
            </a:r>
            <a:r>
              <a:rPr lang="en-US" sz="4400" baseline="30000" dirty="0"/>
              <a:t>1</a:t>
            </a:r>
            <a:r>
              <a:rPr lang="en-US" sz="4400" dirty="0"/>
              <a:t>, Kwashie Kudiabor</a:t>
            </a:r>
            <a:r>
              <a:rPr lang="en-US" sz="4400" baseline="30000" dirty="0"/>
              <a:t>1</a:t>
            </a:r>
            <a:r>
              <a:rPr lang="en-US" sz="4400" dirty="0"/>
              <a:t>, Nicole Buono</a:t>
            </a:r>
            <a:r>
              <a:rPr lang="en-US" sz="4400" baseline="30000" dirty="0"/>
              <a:t>2</a:t>
            </a:r>
            <a:r>
              <a:rPr lang="en-US" sz="4400" dirty="0"/>
              <a:t>, Andrew Auld</a:t>
            </a:r>
            <a:r>
              <a:rPr lang="en-US" sz="4400" baseline="30000" dirty="0"/>
              <a:t>2</a:t>
            </a:r>
            <a:r>
              <a:rPr lang="en-US" sz="4400" dirty="0"/>
              <a:t>, Evelyn Kim</a:t>
            </a:r>
            <a:r>
              <a:rPr lang="en-US" sz="4400" baseline="30000" dirty="0"/>
              <a:t>2</a:t>
            </a:r>
            <a:r>
              <a:rPr lang="en-US" sz="4400" dirty="0"/>
              <a:t>, Godfrey Woelk, </a:t>
            </a:r>
            <a:r>
              <a:rPr lang="en-US" sz="4400" baseline="30000" dirty="0"/>
              <a:t>3</a:t>
            </a:r>
            <a:r>
              <a:rPr lang="en-US" sz="4400" dirty="0"/>
              <a:t>Alice Maida</a:t>
            </a:r>
            <a:r>
              <a:rPr lang="en-US" sz="4400" baseline="30000" dirty="0"/>
              <a:t>2</a:t>
            </a:r>
            <a:r>
              <a:rPr lang="en-US" sz="4400" dirty="0"/>
              <a:t>,</a:t>
            </a:r>
            <a:r>
              <a:rPr lang="en-US" sz="4400" baseline="30000" dirty="0"/>
              <a:t> </a:t>
            </a:r>
            <a:r>
              <a:rPr lang="en-US" sz="4400" dirty="0"/>
              <a:t>Thulani Maphosa</a:t>
            </a:r>
            <a:r>
              <a:rPr lang="en-US" sz="4400" baseline="30000" dirty="0"/>
              <a:t>1</a:t>
            </a:r>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Affiliations:</a:t>
            </a:r>
            <a:r>
              <a:rPr lang="en-US" sz="4400" baseline="30000" dirty="0"/>
              <a:t>1</a:t>
            </a:r>
            <a:r>
              <a:rPr lang="en-US" sz="4400" dirty="0"/>
              <a:t>Elizabeth Glaser Pediatric AIDS Foundation (EGPAF), Malawi</a:t>
            </a:r>
            <a:r>
              <a:rPr lang="en-US" sz="4400" baseline="30000" dirty="0"/>
              <a:t>2 </a:t>
            </a:r>
            <a:r>
              <a:rPr lang="en-US" sz="4400" dirty="0"/>
              <a:t>, U.S</a:t>
            </a:r>
            <a:r>
              <a:rPr lang="en-US" sz="4400" b="1" dirty="0"/>
              <a:t> </a:t>
            </a:r>
            <a:r>
              <a:rPr lang="en-US" sz="4400" dirty="0"/>
              <a:t>Centers for Disease Control and Prevention, Malawi</a:t>
            </a:r>
            <a:r>
              <a:rPr lang="en-US" sz="4400" baseline="30000" dirty="0"/>
              <a:t>3 </a:t>
            </a:r>
            <a:r>
              <a:rPr lang="en-US" sz="4400" dirty="0"/>
              <a:t>, EGPAF- DC</a:t>
            </a:r>
            <a:r>
              <a:rPr lang="en-US" sz="4400" baseline="30000" dirty="0"/>
              <a:t>3</a:t>
            </a:r>
            <a:endParaRPr lang="en-US" sz="4400" b="1" dirty="0">
              <a:latin typeface="Arial" panose="020B0604020202020204" pitchFamily="34" charset="0"/>
              <a:cs typeface="Arial" panose="020B0604020202020204" pitchFamily="34" charset="0"/>
            </a:endParaRPr>
          </a:p>
        </p:txBody>
      </p:sp>
      <p:graphicFrame>
        <p:nvGraphicFramePr>
          <p:cNvPr id="27" name="Content Placeholder 3">
            <a:extLst>
              <a:ext uri="{FF2B5EF4-FFF2-40B4-BE49-F238E27FC236}">
                <a16:creationId xmlns:a16="http://schemas.microsoft.com/office/drawing/2014/main" id="{1AAD2CD1-21B4-4EB9-A23E-112AE9929732}"/>
              </a:ext>
            </a:extLst>
          </p:cNvPr>
          <p:cNvGraphicFramePr>
            <a:graphicFrameLocks/>
          </p:cNvGraphicFramePr>
          <p:nvPr>
            <p:extLst>
              <p:ext uri="{D42A27DB-BD31-4B8C-83A1-F6EECF244321}">
                <p14:modId xmlns:p14="http://schemas.microsoft.com/office/powerpoint/2010/main" val="2083968062"/>
              </p:ext>
            </p:extLst>
          </p:nvPr>
        </p:nvGraphicFramePr>
        <p:xfrm>
          <a:off x="32928894" y="6443251"/>
          <a:ext cx="17324657" cy="16141702"/>
        </p:xfrm>
        <a:graphic>
          <a:graphicData uri="http://schemas.openxmlformats.org/drawingml/2006/table">
            <a:tbl>
              <a:tblPr firstRow="1" firstCol="1" bandRow="1">
                <a:tableStyleId>{912C8C85-51F0-491E-9774-3900AFEF0FD7}</a:tableStyleId>
              </a:tblPr>
              <a:tblGrid>
                <a:gridCol w="3037068">
                  <a:extLst>
                    <a:ext uri="{9D8B030D-6E8A-4147-A177-3AD203B41FA5}">
                      <a16:colId xmlns:a16="http://schemas.microsoft.com/office/drawing/2014/main" val="1815494243"/>
                    </a:ext>
                  </a:extLst>
                </a:gridCol>
                <a:gridCol w="3491991">
                  <a:extLst>
                    <a:ext uri="{9D8B030D-6E8A-4147-A177-3AD203B41FA5}">
                      <a16:colId xmlns:a16="http://schemas.microsoft.com/office/drawing/2014/main" val="3952212486"/>
                    </a:ext>
                  </a:extLst>
                </a:gridCol>
                <a:gridCol w="3005605">
                  <a:extLst>
                    <a:ext uri="{9D8B030D-6E8A-4147-A177-3AD203B41FA5}">
                      <a16:colId xmlns:a16="http://schemas.microsoft.com/office/drawing/2014/main" val="205009639"/>
                    </a:ext>
                  </a:extLst>
                </a:gridCol>
                <a:gridCol w="3935726">
                  <a:extLst>
                    <a:ext uri="{9D8B030D-6E8A-4147-A177-3AD203B41FA5}">
                      <a16:colId xmlns:a16="http://schemas.microsoft.com/office/drawing/2014/main" val="2446820657"/>
                    </a:ext>
                  </a:extLst>
                </a:gridCol>
                <a:gridCol w="3854267">
                  <a:extLst>
                    <a:ext uri="{9D8B030D-6E8A-4147-A177-3AD203B41FA5}">
                      <a16:colId xmlns:a16="http://schemas.microsoft.com/office/drawing/2014/main" val="1399461401"/>
                    </a:ext>
                  </a:extLst>
                </a:gridCol>
              </a:tblGrid>
              <a:tr h="430756">
                <a:tc>
                  <a:txBody>
                    <a:bodyPr/>
                    <a:lstStyle/>
                    <a:p>
                      <a:pPr marL="0" marR="0" algn="just" fontAlgn="base">
                        <a:lnSpc>
                          <a:spcPct val="107000"/>
                        </a:lnSpc>
                        <a:spcBef>
                          <a:spcPts val="0"/>
                        </a:spcBef>
                        <a:spcAft>
                          <a:spcPts val="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Odds Ratio</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2">
                  <a:txBody>
                    <a:bodyPr/>
                    <a:lstStyle/>
                    <a:p>
                      <a:pPr marL="0" marR="0" algn="ctr" fontAlgn="base">
                        <a:lnSpc>
                          <a:spcPct val="107000"/>
                        </a:lnSpc>
                        <a:spcBef>
                          <a:spcPts val="0"/>
                        </a:spcBef>
                        <a:spcAft>
                          <a:spcPts val="0"/>
                        </a:spcAft>
                      </a:pPr>
                      <a:r>
                        <a:rPr lang="en-US" sz="3600" dirty="0">
                          <a:effectLst/>
                        </a:rPr>
                        <a:t>95% Confidence Intervals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282801800"/>
                  </a:ext>
                </a:extLst>
              </a:tr>
              <a:tr h="430756">
                <a:tc rowSpan="4">
                  <a:txBody>
                    <a:bodyPr/>
                    <a:lstStyle/>
                    <a:p>
                      <a:pPr marL="0" marR="0" algn="just" fontAlgn="base">
                        <a:lnSpc>
                          <a:spcPct val="107000"/>
                        </a:lnSpc>
                        <a:spcBef>
                          <a:spcPts val="0"/>
                        </a:spcBef>
                        <a:spcAft>
                          <a:spcPts val="0"/>
                        </a:spcAft>
                      </a:pPr>
                      <a:r>
                        <a:rPr lang="en-US" sz="3600" dirty="0">
                          <a:effectLst/>
                        </a:rPr>
                        <a:t>District</a:t>
                      </a:r>
                    </a:p>
                    <a:p>
                      <a:pPr marL="0" marR="0" algn="just" fontAlgn="base">
                        <a:lnSpc>
                          <a:spcPct val="107000"/>
                        </a:lnSpc>
                        <a:spcBef>
                          <a:spcPts val="0"/>
                        </a:spcBef>
                        <a:spcAft>
                          <a:spcPts val="0"/>
                        </a:spcAft>
                      </a:pPr>
                      <a:r>
                        <a:rPr lang="en-US" sz="3600" dirty="0">
                          <a:effectLst/>
                        </a:rPr>
                        <a:t> </a:t>
                      </a:r>
                    </a:p>
                    <a:p>
                      <a:pPr marL="0" marR="0" algn="just" fontAlgn="base">
                        <a:lnSpc>
                          <a:spcPct val="107000"/>
                        </a:lnSpc>
                        <a:spcBef>
                          <a:spcPts val="0"/>
                        </a:spcBef>
                        <a:spcAft>
                          <a:spcPts val="0"/>
                        </a:spcAft>
                      </a:pPr>
                      <a:r>
                        <a:rPr lang="en-US" sz="3600" dirty="0">
                          <a:effectLst/>
                        </a:rPr>
                        <a:t> </a:t>
                      </a:r>
                    </a:p>
                    <a:p>
                      <a:pPr marL="0" marR="0" algn="just" fontAlgn="base">
                        <a:lnSpc>
                          <a:spcPct val="107000"/>
                        </a:lnSpc>
                        <a:spcBef>
                          <a:spcPts val="0"/>
                        </a:spcBef>
                        <a:spcAft>
                          <a:spcPts val="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a:effectLst/>
                        </a:rPr>
                        <a:t>Mchinji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a:effectLst/>
                        </a:rPr>
                        <a:t>Ref</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17475814"/>
                  </a:ext>
                </a:extLst>
              </a:tr>
              <a:tr h="430756">
                <a:tc vMerge="1">
                  <a:txBody>
                    <a:bodyPr/>
                    <a:lstStyle/>
                    <a:p>
                      <a:pPr marL="0" marR="0" algn="just" fontAlgn="base">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fontAlgn="base">
                        <a:lnSpc>
                          <a:spcPct val="107000"/>
                        </a:lnSpc>
                        <a:spcBef>
                          <a:spcPts val="0"/>
                        </a:spcBef>
                        <a:spcAft>
                          <a:spcPts val="0"/>
                        </a:spcAft>
                      </a:pPr>
                      <a:r>
                        <a:rPr lang="en-US" sz="3600">
                          <a:effectLst/>
                        </a:rPr>
                        <a:t>Blantyre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a:effectLst/>
                        </a:rPr>
                        <a:t>1.58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a:effectLst/>
                        </a:rPr>
                        <a:t>0.76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a:effectLst/>
                        </a:rPr>
                        <a:t>3.29</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437574144"/>
                  </a:ext>
                </a:extLst>
              </a:tr>
              <a:tr h="430756">
                <a:tc vMerge="1">
                  <a:txBody>
                    <a:bodyPr/>
                    <a:lstStyle/>
                    <a:p>
                      <a:pPr marL="0" marR="0" algn="just" fontAlgn="base">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fontAlgn="base">
                        <a:lnSpc>
                          <a:spcPct val="107000"/>
                        </a:lnSpc>
                        <a:spcBef>
                          <a:spcPts val="0"/>
                        </a:spcBef>
                        <a:spcAft>
                          <a:spcPts val="0"/>
                        </a:spcAft>
                      </a:pPr>
                      <a:r>
                        <a:rPr lang="en-US" sz="3600" dirty="0">
                          <a:effectLst/>
                        </a:rPr>
                        <a:t>Thyolo</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a:effectLst/>
                        </a:rPr>
                        <a:t>1.67</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0.82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a:effectLst/>
                        </a:rPr>
                        <a:t>3.43</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172929856"/>
                  </a:ext>
                </a:extLst>
              </a:tr>
              <a:tr h="561791">
                <a:tc vMerge="1">
                  <a:txBody>
                    <a:bodyPr/>
                    <a:lstStyle/>
                    <a:p>
                      <a:pPr marL="0" marR="0" algn="just" fontAlgn="base">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fontAlgn="base">
                        <a:lnSpc>
                          <a:spcPct val="107000"/>
                        </a:lnSpc>
                        <a:spcBef>
                          <a:spcPts val="0"/>
                        </a:spcBef>
                        <a:spcAft>
                          <a:spcPts val="0"/>
                        </a:spcAft>
                      </a:pPr>
                      <a:r>
                        <a:rPr lang="en-US" sz="3600" dirty="0">
                          <a:effectLst/>
                        </a:rPr>
                        <a:t>Zomba</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2.03</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1.01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4.11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9866966"/>
                  </a:ext>
                </a:extLst>
              </a:tr>
              <a:tr h="430854">
                <a:tc rowSpan="2">
                  <a:txBody>
                    <a:bodyPr/>
                    <a:lstStyle/>
                    <a:p>
                      <a:pPr marL="0" marR="0" algn="just" fontAlgn="base">
                        <a:lnSpc>
                          <a:spcPct val="107000"/>
                        </a:lnSpc>
                        <a:spcBef>
                          <a:spcPts val="0"/>
                        </a:spcBef>
                        <a:spcAft>
                          <a:spcPts val="0"/>
                        </a:spcAft>
                      </a:pPr>
                      <a:r>
                        <a:rPr lang="en-US" sz="3600" dirty="0">
                          <a:effectLst/>
                        </a:rPr>
                        <a:t>Sex</a:t>
                      </a:r>
                    </a:p>
                    <a:p>
                      <a:pPr marL="0" marR="0" algn="just" fontAlgn="base">
                        <a:lnSpc>
                          <a:spcPct val="107000"/>
                        </a:lnSpc>
                        <a:spcBef>
                          <a:spcPts val="0"/>
                        </a:spcBef>
                        <a:spcAft>
                          <a:spcPts val="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a:effectLst/>
                        </a:rPr>
                        <a:t>Females</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Ref</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7017167"/>
                  </a:ext>
                </a:extLst>
              </a:tr>
              <a:tr h="430756">
                <a:tc vMerge="1">
                  <a:txBody>
                    <a:bodyPr/>
                    <a:lstStyle/>
                    <a:p>
                      <a:pPr marL="0" marR="0" algn="just" fontAlgn="base">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fontAlgn="base">
                        <a:lnSpc>
                          <a:spcPct val="107000"/>
                        </a:lnSpc>
                        <a:spcBef>
                          <a:spcPts val="0"/>
                        </a:spcBef>
                        <a:spcAft>
                          <a:spcPts val="0"/>
                        </a:spcAft>
                      </a:pPr>
                      <a:r>
                        <a:rPr lang="en-US" sz="3600">
                          <a:effectLst/>
                        </a:rPr>
                        <a:t>Male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1.08</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0.83</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a:effectLst/>
                        </a:rPr>
                        <a:t>1.41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838567220"/>
                  </a:ext>
                </a:extLst>
              </a:tr>
              <a:tr h="430756">
                <a:tc rowSpan="2">
                  <a:txBody>
                    <a:bodyPr/>
                    <a:lstStyle/>
                    <a:p>
                      <a:pPr marL="0" marR="0" algn="just" fontAlgn="base">
                        <a:lnSpc>
                          <a:spcPct val="107000"/>
                        </a:lnSpc>
                        <a:spcBef>
                          <a:spcPts val="0"/>
                        </a:spcBef>
                        <a:spcAft>
                          <a:spcPts val="0"/>
                        </a:spcAft>
                      </a:pPr>
                      <a:r>
                        <a:rPr lang="en-US" sz="3600" dirty="0">
                          <a:effectLst/>
                        </a:rPr>
                        <a:t>Age group</a:t>
                      </a:r>
                    </a:p>
                    <a:p>
                      <a:pPr marL="0" marR="0" algn="just" fontAlgn="base">
                        <a:lnSpc>
                          <a:spcPct val="107000"/>
                        </a:lnSpc>
                        <a:spcBef>
                          <a:spcPts val="0"/>
                        </a:spcBef>
                        <a:spcAft>
                          <a:spcPts val="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a:effectLst/>
                        </a:rPr>
                        <a:t>10-14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a:effectLst/>
                        </a:rPr>
                        <a:t>Ref</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550153145"/>
                  </a:ext>
                </a:extLst>
              </a:tr>
              <a:tr h="430756">
                <a:tc vMerge="1">
                  <a:txBody>
                    <a:bodyPr/>
                    <a:lstStyle/>
                    <a:p>
                      <a:pPr marL="0" marR="0" algn="just" fontAlgn="base">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fontAlgn="base">
                        <a:lnSpc>
                          <a:spcPct val="107000"/>
                        </a:lnSpc>
                        <a:spcBef>
                          <a:spcPts val="0"/>
                        </a:spcBef>
                        <a:spcAft>
                          <a:spcPts val="0"/>
                        </a:spcAft>
                      </a:pPr>
                      <a:r>
                        <a:rPr lang="en-US" sz="3600">
                          <a:effectLst/>
                        </a:rPr>
                        <a:t>15-19</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1.11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0.85</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1.47</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913195017"/>
                  </a:ext>
                </a:extLst>
              </a:tr>
              <a:tr h="430756">
                <a:tc rowSpan="2">
                  <a:txBody>
                    <a:bodyPr/>
                    <a:lstStyle/>
                    <a:p>
                      <a:pPr marL="0" marR="0" algn="just" fontAlgn="base">
                        <a:lnSpc>
                          <a:spcPct val="107000"/>
                        </a:lnSpc>
                        <a:spcBef>
                          <a:spcPts val="0"/>
                        </a:spcBef>
                        <a:spcAft>
                          <a:spcPts val="0"/>
                        </a:spcAft>
                      </a:pPr>
                      <a:r>
                        <a:rPr lang="en-US" sz="3600" dirty="0">
                          <a:effectLst/>
                        </a:rPr>
                        <a:t>Education level</a:t>
                      </a:r>
                    </a:p>
                    <a:p>
                      <a:pPr marL="0" marR="0" algn="just" fontAlgn="base">
                        <a:lnSpc>
                          <a:spcPct val="107000"/>
                        </a:lnSpc>
                        <a:spcBef>
                          <a:spcPts val="0"/>
                        </a:spcBef>
                        <a:spcAft>
                          <a:spcPts val="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Primary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a:effectLst/>
                        </a:rPr>
                        <a:t>Ref</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53504752"/>
                  </a:ext>
                </a:extLst>
              </a:tr>
              <a:tr h="861511">
                <a:tc vMerge="1">
                  <a:txBody>
                    <a:bodyPr/>
                    <a:lstStyle/>
                    <a:p>
                      <a:pPr marL="0" marR="0" algn="just" fontAlgn="base">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fontAlgn="base">
                        <a:lnSpc>
                          <a:spcPct val="107000"/>
                        </a:lnSpc>
                        <a:spcBef>
                          <a:spcPts val="0"/>
                        </a:spcBef>
                        <a:spcAft>
                          <a:spcPts val="0"/>
                        </a:spcAft>
                      </a:pPr>
                      <a:r>
                        <a:rPr lang="en-US" sz="3600" dirty="0">
                          <a:effectLst/>
                        </a:rPr>
                        <a:t>Secondary</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0.52</a:t>
                      </a:r>
                      <a:endPar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0.33</a:t>
                      </a:r>
                      <a:endPar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0.81</a:t>
                      </a:r>
                      <a:endPar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707814087"/>
                  </a:ext>
                </a:extLst>
              </a:tr>
              <a:tr h="430756">
                <a:tc rowSpan="2">
                  <a:txBody>
                    <a:bodyPr/>
                    <a:lstStyle/>
                    <a:p>
                      <a:pPr marL="0" marR="0" algn="just" fontAlgn="base">
                        <a:lnSpc>
                          <a:spcPct val="107000"/>
                        </a:lnSpc>
                        <a:spcBef>
                          <a:spcPts val="0"/>
                        </a:spcBef>
                        <a:spcAft>
                          <a:spcPts val="0"/>
                        </a:spcAft>
                      </a:pPr>
                      <a:r>
                        <a:rPr lang="en-US" sz="3600" dirty="0">
                          <a:effectLst/>
                        </a:rPr>
                        <a:t>Pill count</a:t>
                      </a:r>
                    </a:p>
                    <a:p>
                      <a:pPr marL="0" marR="0" algn="just" fontAlgn="base">
                        <a:lnSpc>
                          <a:spcPct val="107000"/>
                        </a:lnSpc>
                        <a:spcBef>
                          <a:spcPts val="0"/>
                        </a:spcBef>
                        <a:spcAft>
                          <a:spcPts val="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95-105%</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Ref</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3164152"/>
                  </a:ext>
                </a:extLst>
              </a:tr>
              <a:tr h="861511">
                <a:tc vMerge="1">
                  <a:txBody>
                    <a:bodyPr/>
                    <a:lstStyle/>
                    <a:p>
                      <a:pPr marL="0" marR="0" algn="just" fontAlgn="base">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fontAlgn="base">
                        <a:lnSpc>
                          <a:spcPct val="107000"/>
                        </a:lnSpc>
                        <a:spcBef>
                          <a:spcPts val="0"/>
                        </a:spcBef>
                        <a:spcAft>
                          <a:spcPts val="0"/>
                        </a:spcAft>
                      </a:pPr>
                      <a:r>
                        <a:rPr lang="en-US" sz="3600" dirty="0">
                          <a:effectLst/>
                        </a:rPr>
                        <a:t>&lt; 95%  &amp; &gt;105%</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2.02</a:t>
                      </a:r>
                      <a:endPar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1.47</a:t>
                      </a:r>
                      <a:endPar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2.76</a:t>
                      </a:r>
                      <a:endPar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508970296"/>
                  </a:ext>
                </a:extLst>
              </a:tr>
              <a:tr h="430756">
                <a:tc rowSpan="3">
                  <a:txBody>
                    <a:bodyPr/>
                    <a:lstStyle/>
                    <a:p>
                      <a:pPr marL="0" marR="0" algn="just" fontAlgn="base">
                        <a:lnSpc>
                          <a:spcPct val="107000"/>
                        </a:lnSpc>
                        <a:spcBef>
                          <a:spcPts val="0"/>
                        </a:spcBef>
                        <a:spcAft>
                          <a:spcPts val="0"/>
                        </a:spcAft>
                      </a:pPr>
                      <a:r>
                        <a:rPr lang="en-US" sz="3600" dirty="0">
                          <a:effectLst/>
                        </a:rPr>
                        <a:t>Regimen head </a:t>
                      </a:r>
                    </a:p>
                    <a:p>
                      <a:pPr marL="0" marR="0" algn="just" fontAlgn="base">
                        <a:lnSpc>
                          <a:spcPct val="107000"/>
                        </a:lnSpc>
                        <a:spcBef>
                          <a:spcPts val="0"/>
                        </a:spcBef>
                        <a:spcAft>
                          <a:spcPts val="0"/>
                        </a:spcAft>
                      </a:pPr>
                      <a:r>
                        <a:rPr lang="en-US" sz="3600" dirty="0">
                          <a:effectLst/>
                        </a:rPr>
                        <a:t> </a:t>
                      </a:r>
                    </a:p>
                    <a:p>
                      <a:pPr marL="0" marR="0" algn="just" fontAlgn="base">
                        <a:lnSpc>
                          <a:spcPct val="107000"/>
                        </a:lnSpc>
                        <a:spcBef>
                          <a:spcPts val="0"/>
                        </a:spcBef>
                        <a:spcAft>
                          <a:spcPts val="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TDF</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Ref</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53422354"/>
                  </a:ext>
                </a:extLst>
              </a:tr>
              <a:tr h="430756">
                <a:tc vMerge="1">
                  <a:txBody>
                    <a:bodyPr/>
                    <a:lstStyle/>
                    <a:p>
                      <a:pPr marL="0" marR="0" algn="just" fontAlgn="base">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fontAlgn="base">
                        <a:lnSpc>
                          <a:spcPct val="107000"/>
                        </a:lnSpc>
                        <a:spcBef>
                          <a:spcPts val="0"/>
                        </a:spcBef>
                        <a:spcAft>
                          <a:spcPts val="0"/>
                        </a:spcAft>
                      </a:pPr>
                      <a:r>
                        <a:rPr lang="en-US" sz="3600">
                          <a:effectLst/>
                        </a:rPr>
                        <a:t>ABC</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0.85</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0.23</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3.17</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82146512"/>
                  </a:ext>
                </a:extLst>
              </a:tr>
              <a:tr h="861511">
                <a:tc vMerge="1">
                  <a:txBody>
                    <a:bodyPr/>
                    <a:lstStyle/>
                    <a:p>
                      <a:pPr marL="0" marR="0" algn="just" fontAlgn="base">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fontAlgn="base">
                        <a:lnSpc>
                          <a:spcPct val="107000"/>
                        </a:lnSpc>
                        <a:spcBef>
                          <a:spcPts val="0"/>
                        </a:spcBef>
                        <a:spcAft>
                          <a:spcPts val="0"/>
                        </a:spcAft>
                      </a:pPr>
                      <a:r>
                        <a:rPr lang="en-US" sz="3600">
                          <a:effectLst/>
                        </a:rPr>
                        <a:t>AZT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0.86</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a:effectLst/>
                        </a:rPr>
                        <a:t>0.36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2.07</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96002594"/>
                  </a:ext>
                </a:extLst>
              </a:tr>
              <a:tr h="430756">
                <a:tc rowSpan="5">
                  <a:txBody>
                    <a:bodyPr/>
                    <a:lstStyle/>
                    <a:p>
                      <a:pPr marL="0" marR="0" algn="just" fontAlgn="base">
                        <a:lnSpc>
                          <a:spcPct val="107000"/>
                        </a:lnSpc>
                        <a:spcBef>
                          <a:spcPts val="0"/>
                        </a:spcBef>
                        <a:spcAft>
                          <a:spcPts val="0"/>
                        </a:spcAft>
                      </a:pPr>
                      <a:r>
                        <a:rPr lang="en-US" sz="3600" dirty="0">
                          <a:effectLst/>
                        </a:rPr>
                        <a:t>Regimen tails</a:t>
                      </a:r>
                    </a:p>
                    <a:p>
                      <a:pPr marL="0" marR="0" algn="just" fontAlgn="base">
                        <a:lnSpc>
                          <a:spcPct val="107000"/>
                        </a:lnSpc>
                        <a:spcBef>
                          <a:spcPts val="0"/>
                        </a:spcBef>
                        <a:spcAft>
                          <a:spcPts val="0"/>
                        </a:spcAft>
                      </a:pPr>
                      <a:r>
                        <a:rPr lang="en-US" sz="3600" dirty="0">
                          <a:effectLst/>
                        </a:rPr>
                        <a:t> </a:t>
                      </a:r>
                    </a:p>
                    <a:p>
                      <a:pPr marL="0" marR="0" algn="just" fontAlgn="base">
                        <a:lnSpc>
                          <a:spcPct val="107000"/>
                        </a:lnSpc>
                        <a:spcBef>
                          <a:spcPts val="0"/>
                        </a:spcBef>
                        <a:spcAft>
                          <a:spcPts val="0"/>
                        </a:spcAft>
                      </a:pPr>
                      <a:r>
                        <a:rPr lang="en-US" sz="3600" dirty="0">
                          <a:effectLst/>
                        </a:rPr>
                        <a:t> </a:t>
                      </a:r>
                    </a:p>
                    <a:p>
                      <a:pPr marL="0" marR="0" algn="just" fontAlgn="base">
                        <a:lnSpc>
                          <a:spcPct val="107000"/>
                        </a:lnSpc>
                        <a:spcBef>
                          <a:spcPts val="0"/>
                        </a:spcBef>
                        <a:spcAft>
                          <a:spcPts val="0"/>
                        </a:spcAft>
                      </a:pPr>
                      <a:r>
                        <a:rPr lang="en-US" sz="3600" dirty="0">
                          <a:effectLst/>
                        </a:rPr>
                        <a:t> </a:t>
                      </a:r>
                    </a:p>
                    <a:p>
                      <a:pPr marL="0" marR="0" algn="just" fontAlgn="base">
                        <a:lnSpc>
                          <a:spcPct val="107000"/>
                        </a:lnSpc>
                        <a:spcBef>
                          <a:spcPts val="0"/>
                        </a:spcBef>
                        <a:spcAft>
                          <a:spcPts val="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NVP</a:t>
                      </a:r>
                      <a:endParaRPr lang="en-US" sz="36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Ref</a:t>
                      </a:r>
                      <a:endParaRPr lang="en-US" sz="36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a:effectLst/>
                        </a:rPr>
                        <a:t>1</a:t>
                      </a:r>
                      <a:endParaRPr lang="en-US" sz="36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1</a:t>
                      </a:r>
                      <a:endParaRPr lang="en-US" sz="36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52377274"/>
                  </a:ext>
                </a:extLst>
              </a:tr>
              <a:tr h="430756">
                <a:tc vMerge="1">
                  <a:txBody>
                    <a:bodyPr/>
                    <a:lstStyle/>
                    <a:p>
                      <a:pPr marL="0" marR="0" algn="just" fontAlgn="base">
                        <a:lnSpc>
                          <a:spcPct val="107000"/>
                        </a:lnSpc>
                        <a:spcBef>
                          <a:spcPts val="0"/>
                        </a:spcBef>
                        <a:spcAft>
                          <a:spcPts val="0"/>
                        </a:spcAft>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fontAlgn="base">
                        <a:lnSpc>
                          <a:spcPct val="107000"/>
                        </a:lnSpc>
                        <a:spcBef>
                          <a:spcPts val="0"/>
                        </a:spcBef>
                        <a:spcAft>
                          <a:spcPts val="0"/>
                        </a:spcAft>
                      </a:pPr>
                      <a:r>
                        <a:rPr lang="en-US" sz="3600" dirty="0">
                          <a:effectLst/>
                        </a:rPr>
                        <a:t>EFV</a:t>
                      </a:r>
                      <a:endParaRPr lang="en-US" sz="36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0.49</a:t>
                      </a:r>
                      <a:endParaRPr lang="en-US" sz="36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0.21</a:t>
                      </a:r>
                      <a:endParaRPr lang="en-US" sz="36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1.17</a:t>
                      </a:r>
                      <a:endParaRPr lang="en-US" sz="36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806522591"/>
                  </a:ext>
                </a:extLst>
              </a:tr>
              <a:tr h="430756">
                <a:tc vMerge="1">
                  <a:txBody>
                    <a:bodyPr/>
                    <a:lstStyle/>
                    <a:p>
                      <a:pPr marL="0" marR="0" algn="just" fontAlgn="base">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fontAlgn="base">
                        <a:lnSpc>
                          <a:spcPct val="107000"/>
                        </a:lnSpc>
                        <a:spcBef>
                          <a:spcPts val="0"/>
                        </a:spcBef>
                        <a:spcAft>
                          <a:spcPts val="0"/>
                        </a:spcAft>
                      </a:pPr>
                      <a:r>
                        <a:rPr lang="en-US" sz="3600" dirty="0">
                          <a:effectLst/>
                        </a:rPr>
                        <a:t>DTG</a:t>
                      </a:r>
                      <a:endParaRPr lang="en-US" sz="36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0.73</a:t>
                      </a:r>
                      <a:endParaRPr lang="en-US" sz="36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0.25</a:t>
                      </a:r>
                      <a:endParaRPr lang="en-US" sz="36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2.08</a:t>
                      </a:r>
                      <a:endParaRPr lang="en-US" sz="36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800992639"/>
                  </a:ext>
                </a:extLst>
              </a:tr>
              <a:tr h="430756">
                <a:tc vMerge="1">
                  <a:txBody>
                    <a:bodyPr/>
                    <a:lstStyle/>
                    <a:p>
                      <a:pPr marL="0" marR="0" algn="just" fontAlgn="base">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fontAlgn="base">
                        <a:lnSpc>
                          <a:spcPct val="107000"/>
                        </a:lnSpc>
                        <a:spcBef>
                          <a:spcPts val="0"/>
                        </a:spcBef>
                        <a:spcAft>
                          <a:spcPts val="0"/>
                        </a:spcAft>
                      </a:pPr>
                      <a:r>
                        <a:rPr lang="en-US" sz="3600" dirty="0">
                          <a:effectLst/>
                        </a:rPr>
                        <a:t>ATV/r</a:t>
                      </a:r>
                      <a:endParaRPr lang="en-US" sz="36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0.99</a:t>
                      </a:r>
                      <a:endParaRPr lang="en-US" sz="36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0.29</a:t>
                      </a:r>
                      <a:endParaRPr lang="en-US" sz="36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3.37</a:t>
                      </a:r>
                      <a:endParaRPr lang="en-US" sz="36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152094922"/>
                  </a:ext>
                </a:extLst>
              </a:tr>
              <a:tr h="861511">
                <a:tc vMerge="1">
                  <a:txBody>
                    <a:bodyPr/>
                    <a:lstStyle/>
                    <a:p>
                      <a:pPr marL="0" marR="0" algn="just" fontAlgn="base">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fontAlgn="base">
                        <a:lnSpc>
                          <a:spcPct val="107000"/>
                        </a:lnSpc>
                        <a:spcBef>
                          <a:spcPts val="0"/>
                        </a:spcBef>
                        <a:spcAft>
                          <a:spcPts val="0"/>
                        </a:spcAft>
                      </a:pPr>
                      <a:r>
                        <a:rPr lang="en-US" sz="3600" dirty="0">
                          <a:effectLst/>
                        </a:rPr>
                        <a:t>LPV/r</a:t>
                      </a:r>
                      <a:endParaRPr lang="en-US" sz="3600"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3.15</a:t>
                      </a:r>
                      <a:endParaRPr lang="en-US" sz="3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1.03</a:t>
                      </a:r>
                      <a:endParaRPr lang="en-US" sz="3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9.6</a:t>
                      </a:r>
                      <a:endParaRPr lang="en-US" sz="36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19304810"/>
                  </a:ext>
                </a:extLst>
              </a:tr>
              <a:tr h="830476">
                <a:tc rowSpan="2">
                  <a:txBody>
                    <a:bodyPr/>
                    <a:lstStyle/>
                    <a:p>
                      <a:pPr marL="0" marR="0" algn="just" fontAlgn="base">
                        <a:lnSpc>
                          <a:spcPct val="107000"/>
                        </a:lnSpc>
                        <a:spcBef>
                          <a:spcPts val="0"/>
                        </a:spcBef>
                        <a:spcAft>
                          <a:spcPts val="0"/>
                        </a:spcAft>
                      </a:pPr>
                      <a:r>
                        <a:rPr lang="en-US" sz="3600" dirty="0">
                          <a:effectLst/>
                        </a:rPr>
                        <a:t>Disclosure of HIV status</a:t>
                      </a:r>
                    </a:p>
                    <a:p>
                      <a:pPr marL="0" marR="0" algn="just" fontAlgn="base">
                        <a:lnSpc>
                          <a:spcPct val="107000"/>
                        </a:lnSpc>
                        <a:spcBef>
                          <a:spcPts val="0"/>
                        </a:spcBef>
                        <a:spcAft>
                          <a:spcPts val="0"/>
                        </a:spcAft>
                      </a:pPr>
                      <a:r>
                        <a:rPr lang="en-US" sz="36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a:effectLst/>
                        </a:rPr>
                        <a:t>Complete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Ref</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181362853"/>
                  </a:ext>
                </a:extLst>
              </a:tr>
              <a:tr h="892547">
                <a:tc vMerge="1">
                  <a:txBody>
                    <a:bodyPr/>
                    <a:lstStyle/>
                    <a:p>
                      <a:pPr marL="0" marR="0" algn="just" fontAlgn="base">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fontAlgn="base">
                        <a:lnSpc>
                          <a:spcPct val="107000"/>
                        </a:lnSpc>
                        <a:spcBef>
                          <a:spcPts val="0"/>
                        </a:spcBef>
                        <a:spcAft>
                          <a:spcPts val="0"/>
                        </a:spcAft>
                      </a:pPr>
                      <a:r>
                        <a:rPr lang="en-US" sz="3600" dirty="0">
                          <a:effectLst/>
                        </a:rPr>
                        <a:t>Partial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1.07</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0.76</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fontAlgn="base">
                        <a:lnSpc>
                          <a:spcPct val="107000"/>
                        </a:lnSpc>
                        <a:spcBef>
                          <a:spcPts val="0"/>
                        </a:spcBef>
                        <a:spcAft>
                          <a:spcPts val="0"/>
                        </a:spcAft>
                      </a:pPr>
                      <a:r>
                        <a:rPr lang="en-US" sz="3600" dirty="0">
                          <a:effectLst/>
                        </a:rPr>
                        <a:t>1.51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325239930"/>
                  </a:ext>
                </a:extLst>
              </a:tr>
            </a:tbl>
          </a:graphicData>
        </a:graphic>
      </p:graphicFrame>
      <p:sp>
        <p:nvSpPr>
          <p:cNvPr id="2" name="TextBox 1">
            <a:extLst>
              <a:ext uri="{FF2B5EF4-FFF2-40B4-BE49-F238E27FC236}">
                <a16:creationId xmlns:a16="http://schemas.microsoft.com/office/drawing/2014/main" id="{1088957E-7832-499B-8CF4-2CBBD814B40C}"/>
              </a:ext>
            </a:extLst>
          </p:cNvPr>
          <p:cNvSpPr txBox="1"/>
          <p:nvPr/>
        </p:nvSpPr>
        <p:spPr>
          <a:xfrm>
            <a:off x="18277509" y="22447325"/>
            <a:ext cx="11158760" cy="523220"/>
          </a:xfrm>
          <a:prstGeom prst="rect">
            <a:avLst/>
          </a:prstGeom>
          <a:noFill/>
        </p:spPr>
        <p:txBody>
          <a:bodyPr wrap="none" rtlCol="0">
            <a:spAutoFit/>
          </a:bodyPr>
          <a:lstStyle/>
          <a:p>
            <a:r>
              <a:rPr lang="en-US" sz="2800" b="1" dirty="0"/>
              <a:t>Figure 1: </a:t>
            </a:r>
            <a:r>
              <a:rPr lang="en-US" sz="2800" dirty="0"/>
              <a:t>Viral Load Suppression percentage by age groups and sex </a:t>
            </a:r>
          </a:p>
        </p:txBody>
      </p:sp>
      <p:pic>
        <p:nvPicPr>
          <p:cNvPr id="48" name="Picture 47">
            <a:extLst>
              <a:ext uri="{FF2B5EF4-FFF2-40B4-BE49-F238E27FC236}">
                <a16:creationId xmlns:a16="http://schemas.microsoft.com/office/drawing/2014/main" id="{11217380-458D-4F8F-8B8C-5F0779D4C7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414873" y="29706131"/>
            <a:ext cx="3702873" cy="2348145"/>
          </a:xfrm>
          <a:prstGeom prst="rect">
            <a:avLst/>
          </a:prstGeom>
        </p:spPr>
      </p:pic>
      <p:pic>
        <p:nvPicPr>
          <p:cNvPr id="45" name="Picture 44">
            <a:extLst>
              <a:ext uri="{FF2B5EF4-FFF2-40B4-BE49-F238E27FC236}">
                <a16:creationId xmlns:a16="http://schemas.microsoft.com/office/drawing/2014/main" id="{AC791AF1-9E43-4F11-B2D6-0FF4E861CA2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211570" y="29692777"/>
            <a:ext cx="3016581" cy="2593440"/>
          </a:xfrm>
          <a:prstGeom prst="rect">
            <a:avLst/>
          </a:prstGeom>
        </p:spPr>
      </p:pic>
      <p:graphicFrame>
        <p:nvGraphicFramePr>
          <p:cNvPr id="32" name="Chart 31">
            <a:extLst>
              <a:ext uri="{FF2B5EF4-FFF2-40B4-BE49-F238E27FC236}">
                <a16:creationId xmlns:a16="http://schemas.microsoft.com/office/drawing/2014/main" id="{E1A1BE24-E0DC-4423-B2A0-0EE2448B7BB2}"/>
              </a:ext>
            </a:extLst>
          </p:cNvPr>
          <p:cNvGraphicFramePr>
            <a:graphicFrameLocks/>
          </p:cNvGraphicFramePr>
          <p:nvPr>
            <p:extLst>
              <p:ext uri="{D42A27DB-BD31-4B8C-83A1-F6EECF244321}">
                <p14:modId xmlns:p14="http://schemas.microsoft.com/office/powerpoint/2010/main" val="1265815622"/>
              </p:ext>
            </p:extLst>
          </p:nvPr>
        </p:nvGraphicFramePr>
        <p:xfrm>
          <a:off x="12768908" y="6662130"/>
          <a:ext cx="19768492" cy="14862590"/>
        </p:xfrm>
        <a:graphic>
          <a:graphicData uri="http://schemas.openxmlformats.org/drawingml/2006/chart">
            <c:chart xmlns:c="http://schemas.openxmlformats.org/drawingml/2006/chart" xmlns:r="http://schemas.openxmlformats.org/officeDocument/2006/relationships" r:id="rId16"/>
          </a:graphicData>
        </a:graphic>
      </p:graphicFrame>
      <p:sp>
        <p:nvSpPr>
          <p:cNvPr id="3" name="Rectangle 2"/>
          <p:cNvSpPr/>
          <p:nvPr/>
        </p:nvSpPr>
        <p:spPr>
          <a:xfrm>
            <a:off x="598974" y="25121658"/>
            <a:ext cx="27982071" cy="7140416"/>
          </a:xfrm>
          <a:prstGeom prst="rect">
            <a:avLst/>
          </a:prstGeom>
        </p:spPr>
        <p:txBody>
          <a:bodyPr wrap="square">
            <a:spAutoFit/>
          </a:bodyPr>
          <a:lstStyle/>
          <a:p>
            <a:pPr marL="571500" indent="-571500">
              <a:spcAft>
                <a:spcPts val="1200"/>
              </a:spcAft>
              <a:buFont typeface="Arial" panose="020B0604020202020204" pitchFamily="34" charset="0"/>
              <a:buChar char="•"/>
              <a:defRPr/>
            </a:pPr>
            <a:r>
              <a:rPr lang="en-US" sz="4400" dirty="0"/>
              <a:t>Our analysis included 1,345 ALHIV (median age of 15 years, 53% female)</a:t>
            </a:r>
          </a:p>
          <a:p>
            <a:pPr marL="571500" indent="-571500">
              <a:spcAft>
                <a:spcPts val="1200"/>
              </a:spcAft>
              <a:buFont typeface="Arial" panose="020B0604020202020204" pitchFamily="34" charset="0"/>
              <a:buChar char="•"/>
              <a:defRPr/>
            </a:pPr>
            <a:r>
              <a:rPr lang="en-US" sz="4400" dirty="0"/>
              <a:t>High VL was identified in 30% of the ALHIV. ALHIV with poor ART adherence had higher odds of high HIV viremia (adjusted odds ratio [aOR] 2.02, 95% confidence interval [CI] 1.47-2.76) compared to those with optimal ART adherence</a:t>
            </a:r>
          </a:p>
          <a:p>
            <a:pPr marL="571500" indent="-571500">
              <a:spcAft>
                <a:spcPts val="1200"/>
              </a:spcAft>
              <a:buFont typeface="Arial" panose="020B0604020202020204" pitchFamily="34" charset="0"/>
              <a:buChar char="•"/>
              <a:defRPr/>
            </a:pPr>
            <a:r>
              <a:rPr lang="en-US" sz="4400" dirty="0"/>
              <a:t>ALHIV on second-line regimen (Lopinavir-based tail) had increased odds of high viremia (aOR 3.15, 95% CI 1.03-9.6) compared with those on first line (Nevirapine-based tail)</a:t>
            </a:r>
          </a:p>
          <a:p>
            <a:pPr marL="571500" indent="-571500">
              <a:spcAft>
                <a:spcPts val="1200"/>
              </a:spcAft>
              <a:buFont typeface="Arial" panose="020B0604020202020204" pitchFamily="34" charset="0"/>
              <a:buChar char="•"/>
              <a:defRPr/>
            </a:pPr>
            <a:r>
              <a:rPr lang="en-US" sz="4400" dirty="0"/>
              <a:t>ALHIV in secondary school were less likely to have high viremia (aOR 0.52, 95% CI 0.33-0.81) compared to those still in primary school</a:t>
            </a:r>
          </a:p>
          <a:p>
            <a:pPr marL="571500" indent="-571500">
              <a:spcAft>
                <a:spcPts val="1200"/>
              </a:spcAft>
              <a:buFont typeface="Arial" panose="020B0604020202020204" pitchFamily="34" charset="0"/>
              <a:buChar char="•"/>
              <a:defRPr/>
            </a:pPr>
            <a:r>
              <a:rPr lang="en-US" sz="4400" dirty="0"/>
              <a:t>ALHIV in Zomba District had increased odds of high viremia compared to those from </a:t>
            </a:r>
            <a:r>
              <a:rPr lang="en-US" sz="4400" dirty="0" err="1"/>
              <a:t>Mchinji</a:t>
            </a:r>
            <a:r>
              <a:rPr lang="en-US" sz="4400" dirty="0"/>
              <a:t> 2.03 (1.01-4.11</a:t>
            </a:r>
            <a:r>
              <a:rPr lang="en-US" sz="6600" dirty="0"/>
              <a:t>)</a:t>
            </a:r>
          </a:p>
        </p:txBody>
      </p:sp>
      <p:sp>
        <p:nvSpPr>
          <p:cNvPr id="4" name="Rectangle 3"/>
          <p:cNvSpPr/>
          <p:nvPr/>
        </p:nvSpPr>
        <p:spPr>
          <a:xfrm>
            <a:off x="13380848" y="5448577"/>
            <a:ext cx="4896661" cy="1323439"/>
          </a:xfrm>
          <a:prstGeom prst="rect">
            <a:avLst/>
          </a:prstGeom>
        </p:spPr>
        <p:txBody>
          <a:bodyPr wrap="none">
            <a:spAutoFit/>
          </a:bodyPr>
          <a:lstStyle/>
          <a:p>
            <a:r>
              <a:rPr lang="en-US" sz="8000" b="1" dirty="0">
                <a:solidFill>
                  <a:srgbClr val="F96333"/>
                </a:solidFill>
                <a:latin typeface="Arial" panose="020B0604020202020204" pitchFamily="34" charset="0"/>
                <a:cs typeface="Arial" panose="020B0604020202020204" pitchFamily="34" charset="0"/>
              </a:rPr>
              <a:t>RESULTS</a:t>
            </a:r>
            <a:endParaRPr lang="en-US" dirty="0"/>
          </a:p>
        </p:txBody>
      </p:sp>
      <p:pic>
        <p:nvPicPr>
          <p:cNvPr id="33" name="Audio 16">
            <a:hlinkClick r:id="" action="ppaction://media"/>
            <a:extLst>
              <a:ext uri="{FF2B5EF4-FFF2-40B4-BE49-F238E27FC236}">
                <a16:creationId xmlns:a16="http://schemas.microsoft.com/office/drawing/2014/main" id="{7B44E997-ECAD-4066-88E3-68ADA3865486}"/>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48127354" y="1728988"/>
            <a:ext cx="2179320" cy="2179320"/>
          </a:xfrm>
          <a:prstGeom prst="rect">
            <a:avLst/>
          </a:prstGeom>
        </p:spPr>
      </p:pic>
    </p:spTree>
    <p:extLst>
      <p:ext uri="{BB962C8B-B14F-4D97-AF65-F5344CB8AC3E}">
        <p14:creationId xmlns:p14="http://schemas.microsoft.com/office/powerpoint/2010/main" val="4013185736"/>
      </p:ext>
    </p:extLst>
  </p:cSld>
  <p:clrMapOvr>
    <a:masterClrMapping/>
  </p:clrMapOvr>
  <mc:AlternateContent xmlns:mc="http://schemas.openxmlformats.org/markup-compatibility/2006" xmlns:p14="http://schemas.microsoft.com/office/powerpoint/2010/main">
    <mc:Choice Requires="p14">
      <p:transition spd="slow" p14:dur="2000" advTm="289488"/>
    </mc:Choice>
    <mc:Fallback xmlns="">
      <p:transition spd="slow" advTm="2894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400"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3"/>
                </p:tgtEl>
              </p:cMediaNode>
            </p:audio>
          </p:childTnLst>
        </p:cTn>
      </p:par>
    </p:tnLst>
  </p:timing>
</p:sld>
</file>

<file path=ppt/theme/theme1.xml><?xml version="1.0" encoding="utf-8"?>
<a:theme xmlns:a="http://schemas.openxmlformats.org/drawingml/2006/main" name="Office Theme">
  <a:themeElements>
    <a:clrScheme name="EGPAF">
      <a:dk1>
        <a:srgbClr val="000000"/>
      </a:dk1>
      <a:lt1>
        <a:srgbClr val="FFFFFF"/>
      </a:lt1>
      <a:dk2>
        <a:srgbClr val="44546A"/>
      </a:dk2>
      <a:lt2>
        <a:srgbClr val="E7E6E6"/>
      </a:lt2>
      <a:accent1>
        <a:srgbClr val="B03139"/>
      </a:accent1>
      <a:accent2>
        <a:srgbClr val="EA6E38"/>
      </a:accent2>
      <a:accent3>
        <a:srgbClr val="F6C75B"/>
      </a:accent3>
      <a:accent4>
        <a:srgbClr val="548C7E"/>
      </a:accent4>
      <a:accent5>
        <a:srgbClr val="3A3E3F"/>
      </a:accent5>
      <a:accent6>
        <a:srgbClr val="7FACB4"/>
      </a:accent6>
      <a:hlink>
        <a:srgbClr val="519DD1"/>
      </a:hlink>
      <a:folHlink>
        <a:srgbClr val="2446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40E051E0E86E4EBF926CB60F314391" ma:contentTypeVersion="13" ma:contentTypeDescription="Create a new document." ma:contentTypeScope="" ma:versionID="66c31616c279a4685c490f3c0881b3ef">
  <xsd:schema xmlns:xsd="http://www.w3.org/2001/XMLSchema" xmlns:xs="http://www.w3.org/2001/XMLSchema" xmlns:p="http://schemas.microsoft.com/office/2006/metadata/properties" xmlns:ns3="fd0f7ceb-4a67-4ee1-a3f0-7a131b510bde" xmlns:ns4="024fd9f6-06e6-473e-89ea-a19498e1d53e" targetNamespace="http://schemas.microsoft.com/office/2006/metadata/properties" ma:root="true" ma:fieldsID="99070b2ac51fdff85d8b54cb17cf7713" ns3:_="" ns4:_="">
    <xsd:import namespace="fd0f7ceb-4a67-4ee1-a3f0-7a131b510bde"/>
    <xsd:import namespace="024fd9f6-06e6-473e-89ea-a19498e1d53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f7ceb-4a67-4ee1-a3f0-7a131b510b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4fd9f6-06e6-473e-89ea-a19498e1d53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AC8B87-493A-4F9D-9398-86A987C55FCD}">
  <ds:schemaRefs>
    <ds:schemaRef ds:uri="http://schemas.microsoft.com/sharepoint/v3/contenttype/forms"/>
  </ds:schemaRefs>
</ds:datastoreItem>
</file>

<file path=customXml/itemProps2.xml><?xml version="1.0" encoding="utf-8"?>
<ds:datastoreItem xmlns:ds="http://schemas.openxmlformats.org/officeDocument/2006/customXml" ds:itemID="{446717AA-A20F-4E9A-A829-2020247AB4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0f7ceb-4a67-4ee1-a3f0-7a131b510bde"/>
    <ds:schemaRef ds:uri="024fd9f6-06e6-473e-89ea-a19498e1d5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7E990F-2209-4A51-BD5D-812DA33280B4}">
  <ds:schemaRefs>
    <ds:schemaRef ds:uri="http://purl.org/dc/terms/"/>
    <ds:schemaRef ds:uri="http://www.w3.org/XML/1998/namespace"/>
    <ds:schemaRef ds:uri="http://schemas.microsoft.com/office/2006/documentManagement/types"/>
    <ds:schemaRef ds:uri="fd0f7ceb-4a67-4ee1-a3f0-7a131b510bde"/>
    <ds:schemaRef ds:uri="http://purl.org/dc/dcmitype/"/>
    <ds:schemaRef ds:uri="http://purl.org/dc/elements/1.1/"/>
    <ds:schemaRef ds:uri="http://schemas.microsoft.com/office/infopath/2007/PartnerControls"/>
    <ds:schemaRef ds:uri="http://schemas.openxmlformats.org/package/2006/metadata/core-properties"/>
    <ds:schemaRef ds:uri="024fd9f6-06e6-473e-89ea-a19498e1d53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858</Words>
  <Application>Microsoft Office PowerPoint</Application>
  <PresentationFormat>Benutzerdefiniert</PresentationFormat>
  <Paragraphs>162</Paragraphs>
  <Slides>1</Slides>
  <Notes>1</Notes>
  <HiddenSlides>0</HiddenSlides>
  <MMClips>1</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vt:i4>
      </vt:variant>
    </vt:vector>
  </HeadingPairs>
  <TitlesOfParts>
    <vt:vector size="4" baseType="lpstr">
      <vt:lpstr>Arial</vt:lpstr>
      <vt:lpstr>Calibri</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Brosnan</dc:creator>
  <cp:lastModifiedBy>Alexander Leb</cp:lastModifiedBy>
  <cp:revision>102</cp:revision>
  <dcterms:created xsi:type="dcterms:W3CDTF">2019-12-09T18:41:01Z</dcterms:created>
  <dcterms:modified xsi:type="dcterms:W3CDTF">2020-07-02T13:04:04Z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0x010100C440E051E0E86E4EBF926CB60F314391</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vzn8@cdc.gov</vt:lpwstr>
  </property>
  <property fmtid="{D5CDD505-2E9C-101B-9397-08002B2CF9AE}" pid="6" name="MSIP_Label_7b94a7b8-f06c-4dfe-bdcc-9b548fd58c31_SetDate">
    <vt:lpwstr>2020-06-25T00:54:51.9149471Z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ActionId">
    <vt:lpwstr>77238ee7-3082-4ade-a931-949cdbfcc594</vt:lpwstr>
  </property>
  <property fmtid="{D5CDD505-2E9C-101B-9397-08002B2CF9AE}" pid="10" name="MSIP_Label_7b94a7b8-f06c-4dfe-bdcc-9b548fd58c31_Extended_MSFT_Method">
    <vt:lpwstr>Manual</vt:lpwstr>
  </property>
  <property fmtid="{D5CDD505-2E9C-101B-9397-08002B2CF9AE}" pid="11" name="Sensitivity">
    <vt:lpwstr>General</vt:lpwstr>
  </property>
</Properties>
</file>